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6" r:id="rId2"/>
    <p:sldId id="304" r:id="rId3"/>
    <p:sldId id="305" r:id="rId4"/>
    <p:sldId id="303" r:id="rId5"/>
    <p:sldId id="308" r:id="rId6"/>
    <p:sldId id="317" r:id="rId7"/>
    <p:sldId id="318" r:id="rId8"/>
    <p:sldId id="309" r:id="rId9"/>
    <p:sldId id="307" r:id="rId10"/>
    <p:sldId id="310" r:id="rId11"/>
    <p:sldId id="311" r:id="rId12"/>
    <p:sldId id="268" r:id="rId13"/>
    <p:sldId id="315" r:id="rId14"/>
    <p:sldId id="314" r:id="rId15"/>
    <p:sldId id="316" r:id="rId16"/>
    <p:sldId id="283" r:id="rId17"/>
    <p:sldId id="320" r:id="rId18"/>
    <p:sldId id="321" r:id="rId19"/>
    <p:sldId id="284" r:id="rId20"/>
    <p:sldId id="326" r:id="rId21"/>
    <p:sldId id="329" r:id="rId22"/>
    <p:sldId id="286" r:id="rId23"/>
    <p:sldId id="331" r:id="rId24"/>
    <p:sldId id="332" r:id="rId25"/>
    <p:sldId id="288" r:id="rId26"/>
    <p:sldId id="334" r:id="rId27"/>
    <p:sldId id="338" r:id="rId28"/>
    <p:sldId id="339" r:id="rId29"/>
    <p:sldId id="340" r:id="rId30"/>
    <p:sldId id="341" r:id="rId31"/>
    <p:sldId id="343" r:id="rId32"/>
    <p:sldId id="3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07"/>
    <a:srgbClr val="E7E6E6"/>
    <a:srgbClr val="A3071A"/>
    <a:srgbClr val="7D9CB7"/>
    <a:srgbClr val="375B80"/>
    <a:srgbClr val="CE1137"/>
    <a:srgbClr val="174060"/>
    <a:srgbClr val="212121"/>
    <a:srgbClr val="234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2C8ED-837A-44F0-8491-20D40009B99A}" v="35" dt="2025-04-29T16:59:58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Abadajos" userId="xwnmU0gCvU5OI/68h9rDyykyEf82xy8EftPa/j+tHfc=" providerId="None" clId="Web-{6B60463C-211D-4189-A417-29586DC1EFB1}"/>
    <pc:docChg chg="modSld">
      <pc:chgData name="Regina Abadajos" userId="xwnmU0gCvU5OI/68h9rDyykyEf82xy8EftPa/j+tHfc=" providerId="None" clId="Web-{6B60463C-211D-4189-A417-29586DC1EFB1}" dt="2024-07-30T16:52:27.060" v="3" actId="20577"/>
      <pc:docMkLst>
        <pc:docMk/>
      </pc:docMkLst>
      <pc:sldChg chg="modSp">
        <pc:chgData name="Regina Abadajos" userId="xwnmU0gCvU5OI/68h9rDyykyEf82xy8EftPa/j+tHfc=" providerId="None" clId="Web-{6B60463C-211D-4189-A417-29586DC1EFB1}" dt="2024-07-30T16:52:27.060" v="3" actId="20577"/>
        <pc:sldMkLst>
          <pc:docMk/>
          <pc:sldMk cId="4132781075" sldId="266"/>
        </pc:sldMkLst>
        <pc:spChg chg="mod">
          <ac:chgData name="Regina Abadajos" userId="xwnmU0gCvU5OI/68h9rDyykyEf82xy8EftPa/j+tHfc=" providerId="None" clId="Web-{6B60463C-211D-4189-A417-29586DC1EFB1}" dt="2024-07-30T16:52:27.060" v="3" actId="20577"/>
          <ac:spMkLst>
            <pc:docMk/>
            <pc:sldMk cId="4132781075" sldId="266"/>
            <ac:spMk id="7" creationId="{F28F9341-97BC-FC81-A5EC-EAAEF66F1F3D}"/>
          </ac:spMkLst>
        </pc:spChg>
      </pc:sldChg>
    </pc:docChg>
  </pc:docChgLst>
  <pc:docChgLst>
    <pc:chgData name="Toni Sparrow" userId="PQFskengPpZN5nt5Pex7UWCcntDSrrvHhIKRs82CMSM=" providerId="None" clId="Web-{D96CE476-534D-4082-A07E-D6C3F028B512}"/>
    <pc:docChg chg="modSld">
      <pc:chgData name="Toni Sparrow" userId="PQFskengPpZN5nt5Pex7UWCcntDSrrvHhIKRs82CMSM=" providerId="None" clId="Web-{D96CE476-534D-4082-A07E-D6C3F028B512}" dt="2024-10-29T15:35:34.797" v="1" actId="20577"/>
      <pc:docMkLst>
        <pc:docMk/>
      </pc:docMkLst>
      <pc:sldChg chg="modSp">
        <pc:chgData name="Toni Sparrow" userId="PQFskengPpZN5nt5Pex7UWCcntDSrrvHhIKRs82CMSM=" providerId="None" clId="Web-{D96CE476-534D-4082-A07E-D6C3F028B512}" dt="2024-10-29T15:35:34.797" v="1" actId="20577"/>
        <pc:sldMkLst>
          <pc:docMk/>
          <pc:sldMk cId="4132781075" sldId="266"/>
        </pc:sldMkLst>
        <pc:spChg chg="mod">
          <ac:chgData name="Toni Sparrow" userId="PQFskengPpZN5nt5Pex7UWCcntDSrrvHhIKRs82CMSM=" providerId="None" clId="Web-{D96CE476-534D-4082-A07E-D6C3F028B512}" dt="2024-10-29T15:35:34.797" v="1" actId="20577"/>
          <ac:spMkLst>
            <pc:docMk/>
            <pc:sldMk cId="4132781075" sldId="266"/>
            <ac:spMk id="7" creationId="{F28F9341-97BC-FC81-A5EC-EAAEF66F1F3D}"/>
          </ac:spMkLst>
        </pc:spChg>
      </pc:sldChg>
    </pc:docChg>
  </pc:docChgLst>
  <pc:docChgLst>
    <pc:chgData name="Regina Abadajos" userId="xwnmU0gCvU5OI/68h9rDyykyEf82xy8EftPa/j+tHfc=" providerId="None" clId="Web-{42C2C8ED-837A-44F0-8491-20D40009B99A}"/>
    <pc:docChg chg="addSld delSld modSld">
      <pc:chgData name="Regina Abadajos" userId="xwnmU0gCvU5OI/68h9rDyykyEf82xy8EftPa/j+tHfc=" providerId="None" clId="Web-{42C2C8ED-837A-44F0-8491-20D40009B99A}" dt="2025-04-29T16:59:58.717" v="18"/>
      <pc:docMkLst>
        <pc:docMk/>
      </pc:docMkLst>
      <pc:sldChg chg="modSp">
        <pc:chgData name="Regina Abadajos" userId="xwnmU0gCvU5OI/68h9rDyykyEf82xy8EftPa/j+tHfc=" providerId="None" clId="Web-{42C2C8ED-837A-44F0-8491-20D40009B99A}" dt="2025-04-29T16:44:20.083" v="0" actId="20577"/>
        <pc:sldMkLst>
          <pc:docMk/>
          <pc:sldMk cId="4132781075" sldId="266"/>
        </pc:sldMkLst>
        <pc:spChg chg="mod">
          <ac:chgData name="Regina Abadajos" userId="xwnmU0gCvU5OI/68h9rDyykyEf82xy8EftPa/j+tHfc=" providerId="None" clId="Web-{42C2C8ED-837A-44F0-8491-20D40009B99A}" dt="2025-04-29T16:44:20.083" v="0" actId="20577"/>
          <ac:spMkLst>
            <pc:docMk/>
            <pc:sldMk cId="4132781075" sldId="266"/>
            <ac:spMk id="7" creationId="{F28F9341-97BC-FC81-A5EC-EAAEF66F1F3D}"/>
          </ac:spMkLst>
        </pc:spChg>
      </pc:sldChg>
      <pc:sldChg chg="modSp">
        <pc:chgData name="Regina Abadajos" userId="xwnmU0gCvU5OI/68h9rDyykyEf82xy8EftPa/j+tHfc=" providerId="None" clId="Web-{42C2C8ED-837A-44F0-8491-20D40009B99A}" dt="2025-04-29T16:53:03.826" v="16" actId="20577"/>
        <pc:sldMkLst>
          <pc:docMk/>
          <pc:sldMk cId="3662988440" sldId="342"/>
        </pc:sldMkLst>
        <pc:spChg chg="mod">
          <ac:chgData name="Regina Abadajos" userId="xwnmU0gCvU5OI/68h9rDyykyEf82xy8EftPa/j+tHfc=" providerId="None" clId="Web-{42C2C8ED-837A-44F0-8491-20D40009B99A}" dt="2025-04-29T16:53:03.826" v="16" actId="20577"/>
          <ac:spMkLst>
            <pc:docMk/>
            <pc:sldMk cId="3662988440" sldId="342"/>
            <ac:spMk id="4" creationId="{D5DB9D98-85D0-92F9-D552-91FA4C1AA4EB}"/>
          </ac:spMkLst>
        </pc:spChg>
      </pc:sldChg>
      <pc:sldChg chg="new del">
        <pc:chgData name="Regina Abadajos" userId="xwnmU0gCvU5OI/68h9rDyykyEf82xy8EftPa/j+tHfc=" providerId="None" clId="Web-{42C2C8ED-837A-44F0-8491-20D40009B99A}" dt="2025-04-29T16:59:58.717" v="18"/>
        <pc:sldMkLst>
          <pc:docMk/>
          <pc:sldMk cId="896395744" sldId="344"/>
        </pc:sldMkLst>
      </pc:sldChg>
    </pc:docChg>
  </pc:docChgLst>
  <pc:docChgLst>
    <pc:chgData name="Toni Sparrow" userId="PQFskengPpZN5nt5Pex7UWCcntDSrrvHhIKRs82CMSM=" providerId="None" clId="Web-{7A488693-159B-431E-B292-27A2D7A6C837}"/>
    <pc:docChg chg="modSld">
      <pc:chgData name="Toni Sparrow" userId="PQFskengPpZN5nt5Pex7UWCcntDSrrvHhIKRs82CMSM=" providerId="None" clId="Web-{7A488693-159B-431E-B292-27A2D7A6C837}" dt="2025-01-28T15:05:15.007" v="6" actId="1076"/>
      <pc:docMkLst>
        <pc:docMk/>
      </pc:docMkLst>
      <pc:sldChg chg="modSp">
        <pc:chgData name="Toni Sparrow" userId="PQFskengPpZN5nt5Pex7UWCcntDSrrvHhIKRs82CMSM=" providerId="None" clId="Web-{7A488693-159B-431E-B292-27A2D7A6C837}" dt="2025-01-28T15:05:15.007" v="6" actId="1076"/>
        <pc:sldMkLst>
          <pc:docMk/>
          <pc:sldMk cId="4132781075" sldId="266"/>
        </pc:sldMkLst>
        <pc:spChg chg="mod">
          <ac:chgData name="Toni Sparrow" userId="PQFskengPpZN5nt5Pex7UWCcntDSrrvHhIKRs82CMSM=" providerId="None" clId="Web-{7A488693-159B-431E-B292-27A2D7A6C837}" dt="2025-01-28T15:05:15.007" v="6" actId="1076"/>
          <ac:spMkLst>
            <pc:docMk/>
            <pc:sldMk cId="4132781075" sldId="266"/>
            <ac:spMk id="3" creationId="{046F0DCA-5E85-E130-BE2F-36E8D302D106}"/>
          </ac:spMkLst>
        </pc:spChg>
        <pc:spChg chg="mod">
          <ac:chgData name="Toni Sparrow" userId="PQFskengPpZN5nt5Pex7UWCcntDSrrvHhIKRs82CMSM=" providerId="None" clId="Web-{7A488693-159B-431E-B292-27A2D7A6C837}" dt="2025-01-28T15:05:14.835" v="5" actId="20577"/>
          <ac:spMkLst>
            <pc:docMk/>
            <pc:sldMk cId="4132781075" sldId="266"/>
            <ac:spMk id="7" creationId="{F28F9341-97BC-FC81-A5EC-EAAEF66F1F3D}"/>
          </ac:spMkLst>
        </pc:spChg>
      </pc:sldChg>
    </pc:docChg>
  </pc:docChgLst>
  <pc:docChgLst>
    <pc:chgData name="Regina Abadajos" userId="xwnmU0gCvU5OI/68h9rDyykyEf82xy8EftPa/j+tHfc=" providerId="None" clId="Web-{EF9066EF-3DFA-4D08-B48E-7C48A26A7EBD}"/>
    <pc:docChg chg="modSld">
      <pc:chgData name="Regina Abadajos" userId="xwnmU0gCvU5OI/68h9rDyykyEf82xy8EftPa/j+tHfc=" providerId="None" clId="Web-{EF9066EF-3DFA-4D08-B48E-7C48A26A7EBD}" dt="2025-01-28T16:44:52.861" v="1" actId="20577"/>
      <pc:docMkLst>
        <pc:docMk/>
      </pc:docMkLst>
      <pc:sldChg chg="modSp">
        <pc:chgData name="Regina Abadajos" userId="xwnmU0gCvU5OI/68h9rDyykyEf82xy8EftPa/j+tHfc=" providerId="None" clId="Web-{EF9066EF-3DFA-4D08-B48E-7C48A26A7EBD}" dt="2025-01-28T16:44:52.861" v="1" actId="20577"/>
        <pc:sldMkLst>
          <pc:docMk/>
          <pc:sldMk cId="4132781075" sldId="266"/>
        </pc:sldMkLst>
        <pc:spChg chg="mod">
          <ac:chgData name="Regina Abadajos" userId="xwnmU0gCvU5OI/68h9rDyykyEf82xy8EftPa/j+tHfc=" providerId="None" clId="Web-{EF9066EF-3DFA-4D08-B48E-7C48A26A7EBD}" dt="2025-01-28T16:44:52.861" v="1" actId="20577"/>
          <ac:spMkLst>
            <pc:docMk/>
            <pc:sldMk cId="4132781075" sldId="266"/>
            <ac:spMk id="7" creationId="{F28F9341-97BC-FC81-A5EC-EAAEF66F1F3D}"/>
          </ac:spMkLst>
        </pc:spChg>
      </pc:sldChg>
    </pc:docChg>
  </pc:docChgLst>
  <pc:docChgLst>
    <pc:chgData name="Regina Abadajos" clId="Web-{E3ED0C1B-2182-471C-A651-A9900BD19B44}"/>
    <pc:docChg chg="modSld">
      <pc:chgData name="Regina Abadajos" userId="" providerId="" clId="Web-{E3ED0C1B-2182-471C-A651-A9900BD19B44}" dt="2024-04-29T23:49:53.183" v="18" actId="20577"/>
      <pc:docMkLst>
        <pc:docMk/>
      </pc:docMkLst>
      <pc:sldChg chg="addSp delSp modSp">
        <pc:chgData name="Regina Abadajos" userId="" providerId="" clId="Web-{E3ED0C1B-2182-471C-A651-A9900BD19B44}" dt="2024-04-29T23:48:54.541" v="7" actId="14100"/>
        <pc:sldMkLst>
          <pc:docMk/>
          <pc:sldMk cId="4132781075" sldId="266"/>
        </pc:sldMkLst>
        <pc:spChg chg="del">
          <ac:chgData name="Regina Abadajos" userId="" providerId="" clId="Web-{E3ED0C1B-2182-471C-A651-A9900BD19B44}" dt="2024-04-29T23:48:41.666" v="2"/>
          <ac:spMkLst>
            <pc:docMk/>
            <pc:sldMk cId="4132781075" sldId="266"/>
            <ac:spMk id="5" creationId="{3678D1A9-26DA-45AC-D139-6FA71ECEC3BE}"/>
          </ac:spMkLst>
        </pc:spChg>
        <pc:picChg chg="add mod">
          <ac:chgData name="Regina Abadajos" userId="" providerId="" clId="Web-{E3ED0C1B-2182-471C-A651-A9900BD19B44}" dt="2024-04-29T23:48:54.541" v="7" actId="14100"/>
          <ac:picMkLst>
            <pc:docMk/>
            <pc:sldMk cId="4132781075" sldId="266"/>
            <ac:picMk id="4" creationId="{7DC10377-DB36-38A4-1F21-1C3DBB4F1FB1}"/>
          </ac:picMkLst>
        </pc:picChg>
      </pc:sldChg>
      <pc:sldChg chg="modSp">
        <pc:chgData name="Regina Abadajos" userId="" providerId="" clId="Web-{E3ED0C1B-2182-471C-A651-A9900BD19B44}" dt="2024-04-29T23:49:53.183" v="18" actId="20577"/>
        <pc:sldMkLst>
          <pc:docMk/>
          <pc:sldMk cId="1812657924" sldId="334"/>
        </pc:sldMkLst>
        <pc:graphicFrameChg chg="modGraphic">
          <ac:chgData name="Regina Abadajos" userId="" providerId="" clId="Web-{E3ED0C1B-2182-471C-A651-A9900BD19B44}" dt="2024-04-29T23:49:53.183" v="18" actId="20577"/>
          <ac:graphicFrameMkLst>
            <pc:docMk/>
            <pc:sldMk cId="1812657924" sldId="334"/>
            <ac:graphicFrameMk id="5" creationId="{01778D18-4E6C-4C30-9DF9-CD0B61E03BC6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63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36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5.png"/><Relationship Id="rId7" Type="http://schemas.openxmlformats.org/officeDocument/2006/relationships/image" Target="../media/image63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36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033A8-B327-4BD7-9D98-0736CA87C8B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E32EB0-C07D-4D78-9604-14A9CDCC7C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Introductions</a:t>
          </a:r>
        </a:p>
      </dgm:t>
    </dgm:pt>
    <dgm:pt modelId="{A90FB2B9-2309-4E26-95FF-8E37C13630C0}" type="parTrans" cxnId="{1CF8FA19-1071-4450-9936-E94F6D098E3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EC4802FE-C9E5-47FC-BB8F-6D516D86D035}" type="sibTrans" cxnId="{1CF8FA19-1071-4450-9936-E94F6D098E3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300007A8-73FE-4DAC-A3AF-6BC98DDA71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Client Profiles and Household Management</a:t>
          </a:r>
        </a:p>
      </dgm:t>
    </dgm:pt>
    <dgm:pt modelId="{1278B94A-2C52-40D4-8CAA-1B5C59A43CFA}" type="parTrans" cxnId="{C3080E24-2D50-4D5B-9EFF-4212614A991E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F093E731-A488-4C90-9E1B-7E7F50485286}" type="sibTrans" cxnId="{C3080E24-2D50-4D5B-9EFF-4212614A991E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0F0CDB8A-F90E-4F3F-93B1-0D089875DE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Client Contact and Location information</a:t>
          </a:r>
        </a:p>
      </dgm:t>
    </dgm:pt>
    <dgm:pt modelId="{4CE1D610-AD88-4758-BD87-5E998E9AADC4}" type="parTrans" cxnId="{5BC2D699-1A27-4C0F-8EC5-1FFC4835622D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22FAD1F4-DE27-402F-81E1-045B6626C9DC}" type="sibTrans" cxnId="{5BC2D699-1A27-4C0F-8EC5-1FFC4835622D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E741EE47-A571-4396-A0B9-389D1A659E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Enrollment and Exits</a:t>
          </a:r>
        </a:p>
      </dgm:t>
    </dgm:pt>
    <dgm:pt modelId="{709DDFE7-C377-445F-BF62-584DC6A8EFDB}" type="parTrans" cxnId="{0243AE2E-7CDB-439A-8DE4-F6C622F13549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0B49E46-DE34-480D-9399-64533A8F93A4}" type="sibTrans" cxnId="{0243AE2E-7CDB-439A-8DE4-F6C622F13549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24C5AC42-61FE-46F1-973D-D2B961692C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Reports</a:t>
          </a:r>
        </a:p>
      </dgm:t>
    </dgm:pt>
    <dgm:pt modelId="{C13CB6EC-7E17-4D3A-9B48-86F53D17E744}" type="parTrans" cxnId="{8F6081BF-2ECC-4A3D-AA96-F275F75CB29D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C8B64C82-FA0F-4865-AB62-9E0C0A1E901B}" type="sibTrans" cxnId="{8F6081BF-2ECC-4A3D-AA96-F275F75CB29D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4AD38614-2293-4E5D-AA31-EC363730B491}" type="pres">
      <dgm:prSet presAssocID="{902033A8-B327-4BD7-9D98-0736CA87C8BE}" presName="root" presStyleCnt="0">
        <dgm:presLayoutVars>
          <dgm:dir/>
          <dgm:resizeHandles val="exact"/>
        </dgm:presLayoutVars>
      </dgm:prSet>
      <dgm:spPr/>
    </dgm:pt>
    <dgm:pt modelId="{11F943B4-15B0-446D-9BA0-86BDA17C5F07}" type="pres">
      <dgm:prSet presAssocID="{ECE32EB0-C07D-4D78-9604-14A9CDCC7CD2}" presName="compNode" presStyleCnt="0"/>
      <dgm:spPr/>
    </dgm:pt>
    <dgm:pt modelId="{4227505D-22F3-4F04-9CF7-053754D63C6B}" type="pres">
      <dgm:prSet presAssocID="{ECE32EB0-C07D-4D78-9604-14A9CDCC7CD2}" presName="bgRect" presStyleLbl="bgShp" presStyleIdx="0" presStyleCnt="5"/>
      <dgm:spPr/>
    </dgm:pt>
    <dgm:pt modelId="{218194E8-2BB1-41C6-A88D-25E936C252A8}" type="pres">
      <dgm:prSet presAssocID="{ECE32EB0-C07D-4D78-9604-14A9CDCC7CD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77F6DB5-A08F-4036-BAA0-2DD90CA17DD1}" type="pres">
      <dgm:prSet presAssocID="{ECE32EB0-C07D-4D78-9604-14A9CDCC7CD2}" presName="spaceRect" presStyleCnt="0"/>
      <dgm:spPr/>
    </dgm:pt>
    <dgm:pt modelId="{C0368B18-98A2-4CB2-BA8C-1D677EE2E028}" type="pres">
      <dgm:prSet presAssocID="{ECE32EB0-C07D-4D78-9604-14A9CDCC7CD2}" presName="parTx" presStyleLbl="revTx" presStyleIdx="0" presStyleCnt="5">
        <dgm:presLayoutVars>
          <dgm:chMax val="0"/>
          <dgm:chPref val="0"/>
        </dgm:presLayoutVars>
      </dgm:prSet>
      <dgm:spPr/>
    </dgm:pt>
    <dgm:pt modelId="{B3BEC819-1CE7-415A-BDD6-3FE5AB8B7039}" type="pres">
      <dgm:prSet presAssocID="{EC4802FE-C9E5-47FC-BB8F-6D516D86D035}" presName="sibTrans" presStyleCnt="0"/>
      <dgm:spPr/>
    </dgm:pt>
    <dgm:pt modelId="{A25A3632-C8D2-4500-AA5D-E0A69FBF4138}" type="pres">
      <dgm:prSet presAssocID="{300007A8-73FE-4DAC-A3AF-6BC98DDA7102}" presName="compNode" presStyleCnt="0"/>
      <dgm:spPr/>
    </dgm:pt>
    <dgm:pt modelId="{8C2E5048-41BA-44D4-BEC9-956A1A28BD11}" type="pres">
      <dgm:prSet presAssocID="{300007A8-73FE-4DAC-A3AF-6BC98DDA7102}" presName="bgRect" presStyleLbl="bgShp" presStyleIdx="1" presStyleCnt="5"/>
      <dgm:spPr/>
    </dgm:pt>
    <dgm:pt modelId="{2874ABD1-3B2B-4396-B5E4-69168E75D7E0}" type="pres">
      <dgm:prSet presAssocID="{300007A8-73FE-4DAC-A3AF-6BC98DDA710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1CD1AE-95E1-4278-A2D3-886A015C30AB}" type="pres">
      <dgm:prSet presAssocID="{300007A8-73FE-4DAC-A3AF-6BC98DDA7102}" presName="spaceRect" presStyleCnt="0"/>
      <dgm:spPr/>
    </dgm:pt>
    <dgm:pt modelId="{7D09724D-A116-4A47-98F2-BE0471EB6886}" type="pres">
      <dgm:prSet presAssocID="{300007A8-73FE-4DAC-A3AF-6BC98DDA7102}" presName="parTx" presStyleLbl="revTx" presStyleIdx="1" presStyleCnt="5">
        <dgm:presLayoutVars>
          <dgm:chMax val="0"/>
          <dgm:chPref val="0"/>
        </dgm:presLayoutVars>
      </dgm:prSet>
      <dgm:spPr/>
    </dgm:pt>
    <dgm:pt modelId="{5267472F-6C1A-45BD-93DA-71A5B29D04AD}" type="pres">
      <dgm:prSet presAssocID="{F093E731-A488-4C90-9E1B-7E7F50485286}" presName="sibTrans" presStyleCnt="0"/>
      <dgm:spPr/>
    </dgm:pt>
    <dgm:pt modelId="{F65E6629-07A9-475B-B3DA-12EFEE50DCA6}" type="pres">
      <dgm:prSet presAssocID="{0F0CDB8A-F90E-4F3F-93B1-0D089875DE7D}" presName="compNode" presStyleCnt="0"/>
      <dgm:spPr/>
    </dgm:pt>
    <dgm:pt modelId="{CC45790D-BDB8-4764-9D79-E462828AA4CF}" type="pres">
      <dgm:prSet presAssocID="{0F0CDB8A-F90E-4F3F-93B1-0D089875DE7D}" presName="bgRect" presStyleLbl="bgShp" presStyleIdx="2" presStyleCnt="5"/>
      <dgm:spPr/>
    </dgm:pt>
    <dgm:pt modelId="{85C80FF8-04CE-49F2-A42E-C059E2C07D36}" type="pres">
      <dgm:prSet presAssocID="{0F0CDB8A-F90E-4F3F-93B1-0D089875DE7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DCC33923-6A64-4D4C-8C0C-082C66F5562D}" type="pres">
      <dgm:prSet presAssocID="{0F0CDB8A-F90E-4F3F-93B1-0D089875DE7D}" presName="spaceRect" presStyleCnt="0"/>
      <dgm:spPr/>
    </dgm:pt>
    <dgm:pt modelId="{5CEEFEE0-B618-4390-9935-A69EABBF5F58}" type="pres">
      <dgm:prSet presAssocID="{0F0CDB8A-F90E-4F3F-93B1-0D089875DE7D}" presName="parTx" presStyleLbl="revTx" presStyleIdx="2" presStyleCnt="5">
        <dgm:presLayoutVars>
          <dgm:chMax val="0"/>
          <dgm:chPref val="0"/>
        </dgm:presLayoutVars>
      </dgm:prSet>
      <dgm:spPr/>
    </dgm:pt>
    <dgm:pt modelId="{6B68A28D-A398-4678-9665-0381E3152AC8}" type="pres">
      <dgm:prSet presAssocID="{22FAD1F4-DE27-402F-81E1-045B6626C9DC}" presName="sibTrans" presStyleCnt="0"/>
      <dgm:spPr/>
    </dgm:pt>
    <dgm:pt modelId="{B9A487CD-7841-49B6-ACAC-60DBAEEE0135}" type="pres">
      <dgm:prSet presAssocID="{E741EE47-A571-4396-A0B9-389D1A659E48}" presName="compNode" presStyleCnt="0"/>
      <dgm:spPr/>
    </dgm:pt>
    <dgm:pt modelId="{395F2E53-D314-4E16-A380-7676665713B8}" type="pres">
      <dgm:prSet presAssocID="{E741EE47-A571-4396-A0B9-389D1A659E48}" presName="bgRect" presStyleLbl="bgShp" presStyleIdx="3" presStyleCnt="5"/>
      <dgm:spPr/>
    </dgm:pt>
    <dgm:pt modelId="{13B0AF82-FE5D-429B-A568-C4DCA373E06A}" type="pres">
      <dgm:prSet presAssocID="{E741EE47-A571-4396-A0B9-389D1A659E4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91908137-189C-4152-9DB4-E2719FE61419}" type="pres">
      <dgm:prSet presAssocID="{E741EE47-A571-4396-A0B9-389D1A659E48}" presName="spaceRect" presStyleCnt="0"/>
      <dgm:spPr/>
    </dgm:pt>
    <dgm:pt modelId="{F85EBA7C-8C0C-4A0A-B92F-3DFA31C566AF}" type="pres">
      <dgm:prSet presAssocID="{E741EE47-A571-4396-A0B9-389D1A659E48}" presName="parTx" presStyleLbl="revTx" presStyleIdx="3" presStyleCnt="5">
        <dgm:presLayoutVars>
          <dgm:chMax val="0"/>
          <dgm:chPref val="0"/>
        </dgm:presLayoutVars>
      </dgm:prSet>
      <dgm:spPr/>
    </dgm:pt>
    <dgm:pt modelId="{9849F3B9-097D-4E5D-9D2E-2913D64BC59C}" type="pres">
      <dgm:prSet presAssocID="{B0B49E46-DE34-480D-9399-64533A8F93A4}" presName="sibTrans" presStyleCnt="0"/>
      <dgm:spPr/>
    </dgm:pt>
    <dgm:pt modelId="{C3DFCC40-66FA-4C08-BCCE-88EA557277D6}" type="pres">
      <dgm:prSet presAssocID="{24C5AC42-61FE-46F1-973D-D2B961692C21}" presName="compNode" presStyleCnt="0"/>
      <dgm:spPr/>
    </dgm:pt>
    <dgm:pt modelId="{DD7DC2F1-6AF1-475D-8084-0B899CF7C37D}" type="pres">
      <dgm:prSet presAssocID="{24C5AC42-61FE-46F1-973D-D2B961692C21}" presName="bgRect" presStyleLbl="bgShp" presStyleIdx="4" presStyleCnt="5"/>
      <dgm:spPr/>
    </dgm:pt>
    <dgm:pt modelId="{BA13373E-F862-4C4C-8DCE-8006EFB78C4D}" type="pres">
      <dgm:prSet presAssocID="{24C5AC42-61FE-46F1-973D-D2B961692C2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728B3C29-6F2D-426E-B060-F574F6782DFD}" type="pres">
      <dgm:prSet presAssocID="{24C5AC42-61FE-46F1-973D-D2B961692C21}" presName="spaceRect" presStyleCnt="0"/>
      <dgm:spPr/>
    </dgm:pt>
    <dgm:pt modelId="{2ED6F0C1-4DBF-4726-870C-491FA5F28ADA}" type="pres">
      <dgm:prSet presAssocID="{24C5AC42-61FE-46F1-973D-D2B961692C2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5A80404-3854-44ED-8A1F-FB3C905998EE}" type="presOf" srcId="{300007A8-73FE-4DAC-A3AF-6BC98DDA7102}" destId="{7D09724D-A116-4A47-98F2-BE0471EB6886}" srcOrd="0" destOrd="0" presId="urn:microsoft.com/office/officeart/2018/2/layout/IconVerticalSolidList"/>
    <dgm:cxn modelId="{3D6D0B17-2CCE-49CC-A4AA-A1FBF0A04983}" type="presOf" srcId="{0F0CDB8A-F90E-4F3F-93B1-0D089875DE7D}" destId="{5CEEFEE0-B618-4390-9935-A69EABBF5F58}" srcOrd="0" destOrd="0" presId="urn:microsoft.com/office/officeart/2018/2/layout/IconVerticalSolidList"/>
    <dgm:cxn modelId="{1CF8FA19-1071-4450-9936-E94F6D098E3A}" srcId="{902033A8-B327-4BD7-9D98-0736CA87C8BE}" destId="{ECE32EB0-C07D-4D78-9604-14A9CDCC7CD2}" srcOrd="0" destOrd="0" parTransId="{A90FB2B9-2309-4E26-95FF-8E37C13630C0}" sibTransId="{EC4802FE-C9E5-47FC-BB8F-6D516D86D035}"/>
    <dgm:cxn modelId="{C3080E24-2D50-4D5B-9EFF-4212614A991E}" srcId="{902033A8-B327-4BD7-9D98-0736CA87C8BE}" destId="{300007A8-73FE-4DAC-A3AF-6BC98DDA7102}" srcOrd="1" destOrd="0" parTransId="{1278B94A-2C52-40D4-8CAA-1B5C59A43CFA}" sibTransId="{F093E731-A488-4C90-9E1B-7E7F50485286}"/>
    <dgm:cxn modelId="{0243AE2E-7CDB-439A-8DE4-F6C622F13549}" srcId="{902033A8-B327-4BD7-9D98-0736CA87C8BE}" destId="{E741EE47-A571-4396-A0B9-389D1A659E48}" srcOrd="3" destOrd="0" parTransId="{709DDFE7-C377-445F-BF62-584DC6A8EFDB}" sibTransId="{B0B49E46-DE34-480D-9399-64533A8F93A4}"/>
    <dgm:cxn modelId="{C2D2DA61-232F-4DE6-A872-6600D84F9AAE}" type="presOf" srcId="{902033A8-B327-4BD7-9D98-0736CA87C8BE}" destId="{4AD38614-2293-4E5D-AA31-EC363730B491}" srcOrd="0" destOrd="0" presId="urn:microsoft.com/office/officeart/2018/2/layout/IconVerticalSolidList"/>
    <dgm:cxn modelId="{A1EF5E8E-1311-45B6-9BBE-464A99468447}" type="presOf" srcId="{ECE32EB0-C07D-4D78-9604-14A9CDCC7CD2}" destId="{C0368B18-98A2-4CB2-BA8C-1D677EE2E028}" srcOrd="0" destOrd="0" presId="urn:microsoft.com/office/officeart/2018/2/layout/IconVerticalSolidList"/>
    <dgm:cxn modelId="{5BC2D699-1A27-4C0F-8EC5-1FFC4835622D}" srcId="{902033A8-B327-4BD7-9D98-0736CA87C8BE}" destId="{0F0CDB8A-F90E-4F3F-93B1-0D089875DE7D}" srcOrd="2" destOrd="0" parTransId="{4CE1D610-AD88-4758-BD87-5E998E9AADC4}" sibTransId="{22FAD1F4-DE27-402F-81E1-045B6626C9DC}"/>
    <dgm:cxn modelId="{8F6081BF-2ECC-4A3D-AA96-F275F75CB29D}" srcId="{902033A8-B327-4BD7-9D98-0736CA87C8BE}" destId="{24C5AC42-61FE-46F1-973D-D2B961692C21}" srcOrd="4" destOrd="0" parTransId="{C13CB6EC-7E17-4D3A-9B48-86F53D17E744}" sibTransId="{C8B64C82-FA0F-4865-AB62-9E0C0A1E901B}"/>
    <dgm:cxn modelId="{B7CB1BD8-EF5B-4B9A-9D4B-0E6E55E9439B}" type="presOf" srcId="{24C5AC42-61FE-46F1-973D-D2B961692C21}" destId="{2ED6F0C1-4DBF-4726-870C-491FA5F28ADA}" srcOrd="0" destOrd="0" presId="urn:microsoft.com/office/officeart/2018/2/layout/IconVerticalSolidList"/>
    <dgm:cxn modelId="{EA39B8F3-8856-4D98-86DA-FB71AE30B0FA}" type="presOf" srcId="{E741EE47-A571-4396-A0B9-389D1A659E48}" destId="{F85EBA7C-8C0C-4A0A-B92F-3DFA31C566AF}" srcOrd="0" destOrd="0" presId="urn:microsoft.com/office/officeart/2018/2/layout/IconVerticalSolidList"/>
    <dgm:cxn modelId="{698FC45E-AE24-48DD-BD68-0A07C8AEF7D3}" type="presParOf" srcId="{4AD38614-2293-4E5D-AA31-EC363730B491}" destId="{11F943B4-15B0-446D-9BA0-86BDA17C5F07}" srcOrd="0" destOrd="0" presId="urn:microsoft.com/office/officeart/2018/2/layout/IconVerticalSolidList"/>
    <dgm:cxn modelId="{3D42D3D7-AB6A-4C1A-9129-17038DD7B12D}" type="presParOf" srcId="{11F943B4-15B0-446D-9BA0-86BDA17C5F07}" destId="{4227505D-22F3-4F04-9CF7-053754D63C6B}" srcOrd="0" destOrd="0" presId="urn:microsoft.com/office/officeart/2018/2/layout/IconVerticalSolidList"/>
    <dgm:cxn modelId="{8C2241A2-A2BE-4460-B623-B2A7EC17B21A}" type="presParOf" srcId="{11F943B4-15B0-446D-9BA0-86BDA17C5F07}" destId="{218194E8-2BB1-41C6-A88D-25E936C252A8}" srcOrd="1" destOrd="0" presId="urn:microsoft.com/office/officeart/2018/2/layout/IconVerticalSolidList"/>
    <dgm:cxn modelId="{790AF684-0EDF-4F5E-A25D-A258360D9740}" type="presParOf" srcId="{11F943B4-15B0-446D-9BA0-86BDA17C5F07}" destId="{777F6DB5-A08F-4036-BAA0-2DD90CA17DD1}" srcOrd="2" destOrd="0" presId="urn:microsoft.com/office/officeart/2018/2/layout/IconVerticalSolidList"/>
    <dgm:cxn modelId="{6D9F99B8-5706-4F13-87BB-3C544EEEC62F}" type="presParOf" srcId="{11F943B4-15B0-446D-9BA0-86BDA17C5F07}" destId="{C0368B18-98A2-4CB2-BA8C-1D677EE2E028}" srcOrd="3" destOrd="0" presId="urn:microsoft.com/office/officeart/2018/2/layout/IconVerticalSolidList"/>
    <dgm:cxn modelId="{B614ECFF-6EC8-48B2-9EF8-5D59F673DB48}" type="presParOf" srcId="{4AD38614-2293-4E5D-AA31-EC363730B491}" destId="{B3BEC819-1CE7-415A-BDD6-3FE5AB8B7039}" srcOrd="1" destOrd="0" presId="urn:microsoft.com/office/officeart/2018/2/layout/IconVerticalSolidList"/>
    <dgm:cxn modelId="{D2A2DCED-D932-4AE2-949A-FAC4F9736604}" type="presParOf" srcId="{4AD38614-2293-4E5D-AA31-EC363730B491}" destId="{A25A3632-C8D2-4500-AA5D-E0A69FBF4138}" srcOrd="2" destOrd="0" presId="urn:microsoft.com/office/officeart/2018/2/layout/IconVerticalSolidList"/>
    <dgm:cxn modelId="{9901D3DB-1028-434A-A0E6-97D9BDD6A44D}" type="presParOf" srcId="{A25A3632-C8D2-4500-AA5D-E0A69FBF4138}" destId="{8C2E5048-41BA-44D4-BEC9-956A1A28BD11}" srcOrd="0" destOrd="0" presId="urn:microsoft.com/office/officeart/2018/2/layout/IconVerticalSolidList"/>
    <dgm:cxn modelId="{5BA13441-7366-490E-897E-BB315A92E727}" type="presParOf" srcId="{A25A3632-C8D2-4500-AA5D-E0A69FBF4138}" destId="{2874ABD1-3B2B-4396-B5E4-69168E75D7E0}" srcOrd="1" destOrd="0" presId="urn:microsoft.com/office/officeart/2018/2/layout/IconVerticalSolidList"/>
    <dgm:cxn modelId="{2041843E-D892-49FA-BD39-5324B73980CE}" type="presParOf" srcId="{A25A3632-C8D2-4500-AA5D-E0A69FBF4138}" destId="{501CD1AE-95E1-4278-A2D3-886A015C30AB}" srcOrd="2" destOrd="0" presId="urn:microsoft.com/office/officeart/2018/2/layout/IconVerticalSolidList"/>
    <dgm:cxn modelId="{DD92F10D-DE0D-4979-989A-E52AE1FB91E7}" type="presParOf" srcId="{A25A3632-C8D2-4500-AA5D-E0A69FBF4138}" destId="{7D09724D-A116-4A47-98F2-BE0471EB6886}" srcOrd="3" destOrd="0" presId="urn:microsoft.com/office/officeart/2018/2/layout/IconVerticalSolidList"/>
    <dgm:cxn modelId="{841E77FE-214A-46E9-BD1B-CBE06A0405E9}" type="presParOf" srcId="{4AD38614-2293-4E5D-AA31-EC363730B491}" destId="{5267472F-6C1A-45BD-93DA-71A5B29D04AD}" srcOrd="3" destOrd="0" presId="urn:microsoft.com/office/officeart/2018/2/layout/IconVerticalSolidList"/>
    <dgm:cxn modelId="{C451EEAB-D085-4726-9B4D-1C838EC8EF5C}" type="presParOf" srcId="{4AD38614-2293-4E5D-AA31-EC363730B491}" destId="{F65E6629-07A9-475B-B3DA-12EFEE50DCA6}" srcOrd="4" destOrd="0" presId="urn:microsoft.com/office/officeart/2018/2/layout/IconVerticalSolidList"/>
    <dgm:cxn modelId="{3C2A6659-6194-4960-98AB-D407AF33698D}" type="presParOf" srcId="{F65E6629-07A9-475B-B3DA-12EFEE50DCA6}" destId="{CC45790D-BDB8-4764-9D79-E462828AA4CF}" srcOrd="0" destOrd="0" presId="urn:microsoft.com/office/officeart/2018/2/layout/IconVerticalSolidList"/>
    <dgm:cxn modelId="{479961CE-5F13-45F8-80DF-F33E8AF3FEB4}" type="presParOf" srcId="{F65E6629-07A9-475B-B3DA-12EFEE50DCA6}" destId="{85C80FF8-04CE-49F2-A42E-C059E2C07D36}" srcOrd="1" destOrd="0" presId="urn:microsoft.com/office/officeart/2018/2/layout/IconVerticalSolidList"/>
    <dgm:cxn modelId="{9A9CA1E9-7D4E-4C37-9764-911AF3997D09}" type="presParOf" srcId="{F65E6629-07A9-475B-B3DA-12EFEE50DCA6}" destId="{DCC33923-6A64-4D4C-8C0C-082C66F5562D}" srcOrd="2" destOrd="0" presId="urn:microsoft.com/office/officeart/2018/2/layout/IconVerticalSolidList"/>
    <dgm:cxn modelId="{0E6114BF-3FBC-45F9-A7CE-97BEB7425761}" type="presParOf" srcId="{F65E6629-07A9-475B-B3DA-12EFEE50DCA6}" destId="{5CEEFEE0-B618-4390-9935-A69EABBF5F58}" srcOrd="3" destOrd="0" presId="urn:microsoft.com/office/officeart/2018/2/layout/IconVerticalSolidList"/>
    <dgm:cxn modelId="{B50424F7-0558-40E3-88F2-2773BF637CD0}" type="presParOf" srcId="{4AD38614-2293-4E5D-AA31-EC363730B491}" destId="{6B68A28D-A398-4678-9665-0381E3152AC8}" srcOrd="5" destOrd="0" presId="urn:microsoft.com/office/officeart/2018/2/layout/IconVerticalSolidList"/>
    <dgm:cxn modelId="{A3FBCB23-63A5-42CC-A845-4B457ED759D0}" type="presParOf" srcId="{4AD38614-2293-4E5D-AA31-EC363730B491}" destId="{B9A487CD-7841-49B6-ACAC-60DBAEEE0135}" srcOrd="6" destOrd="0" presId="urn:microsoft.com/office/officeart/2018/2/layout/IconVerticalSolidList"/>
    <dgm:cxn modelId="{4FA8A1BE-681A-467A-827E-536A87CBED30}" type="presParOf" srcId="{B9A487CD-7841-49B6-ACAC-60DBAEEE0135}" destId="{395F2E53-D314-4E16-A380-7676665713B8}" srcOrd="0" destOrd="0" presId="urn:microsoft.com/office/officeart/2018/2/layout/IconVerticalSolidList"/>
    <dgm:cxn modelId="{65C3427A-37CC-48EA-A548-98BFFC530463}" type="presParOf" srcId="{B9A487CD-7841-49B6-ACAC-60DBAEEE0135}" destId="{13B0AF82-FE5D-429B-A568-C4DCA373E06A}" srcOrd="1" destOrd="0" presId="urn:microsoft.com/office/officeart/2018/2/layout/IconVerticalSolidList"/>
    <dgm:cxn modelId="{5463E9CE-56BD-44AC-BB58-90613FAB8D12}" type="presParOf" srcId="{B9A487CD-7841-49B6-ACAC-60DBAEEE0135}" destId="{91908137-189C-4152-9DB4-E2719FE61419}" srcOrd="2" destOrd="0" presId="urn:microsoft.com/office/officeart/2018/2/layout/IconVerticalSolidList"/>
    <dgm:cxn modelId="{B55D599D-B17C-4658-8CDF-C4C913CA0E2F}" type="presParOf" srcId="{B9A487CD-7841-49B6-ACAC-60DBAEEE0135}" destId="{F85EBA7C-8C0C-4A0A-B92F-3DFA31C566AF}" srcOrd="3" destOrd="0" presId="urn:microsoft.com/office/officeart/2018/2/layout/IconVerticalSolidList"/>
    <dgm:cxn modelId="{4B022CA1-0DED-448F-896D-7C93500FAEDD}" type="presParOf" srcId="{4AD38614-2293-4E5D-AA31-EC363730B491}" destId="{9849F3B9-097D-4E5D-9D2E-2913D64BC59C}" srcOrd="7" destOrd="0" presId="urn:microsoft.com/office/officeart/2018/2/layout/IconVerticalSolidList"/>
    <dgm:cxn modelId="{781DDF44-145A-49CF-A335-1BBEB05E76B8}" type="presParOf" srcId="{4AD38614-2293-4E5D-AA31-EC363730B491}" destId="{C3DFCC40-66FA-4C08-BCCE-88EA557277D6}" srcOrd="8" destOrd="0" presId="urn:microsoft.com/office/officeart/2018/2/layout/IconVerticalSolidList"/>
    <dgm:cxn modelId="{022CF895-D751-483B-9F49-261B207F27FF}" type="presParOf" srcId="{C3DFCC40-66FA-4C08-BCCE-88EA557277D6}" destId="{DD7DC2F1-6AF1-475D-8084-0B899CF7C37D}" srcOrd="0" destOrd="0" presId="urn:microsoft.com/office/officeart/2018/2/layout/IconVerticalSolidList"/>
    <dgm:cxn modelId="{411667AE-2755-43A7-874B-489B8F813E2C}" type="presParOf" srcId="{C3DFCC40-66FA-4C08-BCCE-88EA557277D6}" destId="{BA13373E-F862-4C4C-8DCE-8006EFB78C4D}" srcOrd="1" destOrd="0" presId="urn:microsoft.com/office/officeart/2018/2/layout/IconVerticalSolidList"/>
    <dgm:cxn modelId="{1E9AFCED-0588-4597-BBDE-C3C2F4617CB4}" type="presParOf" srcId="{C3DFCC40-66FA-4C08-BCCE-88EA557277D6}" destId="{728B3C29-6F2D-426E-B060-F574F6782DFD}" srcOrd="2" destOrd="0" presId="urn:microsoft.com/office/officeart/2018/2/layout/IconVerticalSolidList"/>
    <dgm:cxn modelId="{67C9BE98-84C6-49CC-81EE-F9CC83B0675F}" type="presParOf" srcId="{C3DFCC40-66FA-4C08-BCCE-88EA557277D6}" destId="{2ED6F0C1-4DBF-4726-870C-491FA5F28A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75EC21-9D3B-F74E-939E-A59D24841AA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15C60C6-9A18-B543-AAFB-4F8617CE4B99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Select an appropriate Contact Type and enter an email address, phone number, or both, for the contact. </a:t>
          </a:r>
        </a:p>
      </dgm:t>
    </dgm:pt>
    <dgm:pt modelId="{C316D10F-C907-BF4E-BF26-D52A4F7B0454}" type="parTrans" cxnId="{008E2700-F582-BC43-A5D1-AC8B6B4920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33B4AAA8-82B2-444C-8E3F-F66C748A32C3}" type="sibTrans" cxnId="{008E2700-F582-BC43-A5D1-AC8B6B4920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D05A2BF9-DAEF-F342-92B3-0303ED93DE5F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You can turn off the Active Contact toggle if the contact is no longer accurate.</a:t>
          </a:r>
        </a:p>
      </dgm:t>
    </dgm:pt>
    <dgm:pt modelId="{5AD47BED-4F54-D14F-AD2F-2EA232FBBC64}" type="parTrans" cxnId="{0233A2CA-7BD6-F942-86F0-2215989673A6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81F2A105-97AD-E344-9026-66CD480C2B8C}" type="sibTrans" cxnId="{0233A2CA-7BD6-F942-86F0-2215989673A6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6C8317FA-9A86-C14E-9F37-92FFC1CA798B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Select a Date to associate with the contact and, if applicable, add a Note. </a:t>
          </a:r>
        </a:p>
      </dgm:t>
    </dgm:pt>
    <dgm:pt modelId="{CF2A597F-7139-9546-9C53-BB85F365B084}" type="parTrans" cxnId="{78E13754-E70B-3D47-9123-267AE331D7C1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5837348E-CF7C-8148-AC52-5C5C4F4A6FEF}" type="sibTrans" cxnId="{78E13754-E70B-3D47-9123-267AE331D7C1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016FBCE8-619E-FC47-8046-C0A89CC6317B}" type="pres">
      <dgm:prSet presAssocID="{2875EC21-9D3B-F74E-939E-A59D24841AA6}" presName="outerComposite" presStyleCnt="0">
        <dgm:presLayoutVars>
          <dgm:chMax val="5"/>
          <dgm:dir/>
          <dgm:resizeHandles val="exact"/>
        </dgm:presLayoutVars>
      </dgm:prSet>
      <dgm:spPr/>
    </dgm:pt>
    <dgm:pt modelId="{8DEAA401-67BF-2F47-BEB1-CBFDC96DAEB9}" type="pres">
      <dgm:prSet presAssocID="{2875EC21-9D3B-F74E-939E-A59D24841AA6}" presName="dummyMaxCanvas" presStyleCnt="0">
        <dgm:presLayoutVars/>
      </dgm:prSet>
      <dgm:spPr/>
    </dgm:pt>
    <dgm:pt modelId="{EC35A7EC-ECFD-174F-B906-C7B08A720D0B}" type="pres">
      <dgm:prSet presAssocID="{2875EC21-9D3B-F74E-939E-A59D24841AA6}" presName="ThreeNodes_1" presStyleLbl="node1" presStyleIdx="0" presStyleCnt="3">
        <dgm:presLayoutVars>
          <dgm:bulletEnabled val="1"/>
        </dgm:presLayoutVars>
      </dgm:prSet>
      <dgm:spPr/>
    </dgm:pt>
    <dgm:pt modelId="{31EF6CBE-5A3E-8242-AF2F-240BFBB34246}" type="pres">
      <dgm:prSet presAssocID="{2875EC21-9D3B-F74E-939E-A59D24841AA6}" presName="ThreeNodes_2" presStyleLbl="node1" presStyleIdx="1" presStyleCnt="3">
        <dgm:presLayoutVars>
          <dgm:bulletEnabled val="1"/>
        </dgm:presLayoutVars>
      </dgm:prSet>
      <dgm:spPr/>
    </dgm:pt>
    <dgm:pt modelId="{D52FF760-819E-4B4D-9C1F-DDCB97C6A2ED}" type="pres">
      <dgm:prSet presAssocID="{2875EC21-9D3B-F74E-939E-A59D24841AA6}" presName="ThreeNodes_3" presStyleLbl="node1" presStyleIdx="2" presStyleCnt="3">
        <dgm:presLayoutVars>
          <dgm:bulletEnabled val="1"/>
        </dgm:presLayoutVars>
      </dgm:prSet>
      <dgm:spPr/>
    </dgm:pt>
    <dgm:pt modelId="{379EEB94-CD63-BB4C-918C-019D73560817}" type="pres">
      <dgm:prSet presAssocID="{2875EC21-9D3B-F74E-939E-A59D24841AA6}" presName="ThreeConn_1-2" presStyleLbl="fgAccFollowNode1" presStyleIdx="0" presStyleCnt="2">
        <dgm:presLayoutVars>
          <dgm:bulletEnabled val="1"/>
        </dgm:presLayoutVars>
      </dgm:prSet>
      <dgm:spPr/>
    </dgm:pt>
    <dgm:pt modelId="{18F3C5F0-BE09-0741-AE7C-F4AF76A4159D}" type="pres">
      <dgm:prSet presAssocID="{2875EC21-9D3B-F74E-939E-A59D24841AA6}" presName="ThreeConn_2-3" presStyleLbl="fgAccFollowNode1" presStyleIdx="1" presStyleCnt="2">
        <dgm:presLayoutVars>
          <dgm:bulletEnabled val="1"/>
        </dgm:presLayoutVars>
      </dgm:prSet>
      <dgm:spPr/>
    </dgm:pt>
    <dgm:pt modelId="{4F536CB1-98E8-FC49-8F88-3F77E2D15C96}" type="pres">
      <dgm:prSet presAssocID="{2875EC21-9D3B-F74E-939E-A59D24841AA6}" presName="ThreeNodes_1_text" presStyleLbl="node1" presStyleIdx="2" presStyleCnt="3">
        <dgm:presLayoutVars>
          <dgm:bulletEnabled val="1"/>
        </dgm:presLayoutVars>
      </dgm:prSet>
      <dgm:spPr/>
    </dgm:pt>
    <dgm:pt modelId="{F18F5DD8-1C60-CA4C-99D5-589BF9FC50AB}" type="pres">
      <dgm:prSet presAssocID="{2875EC21-9D3B-F74E-939E-A59D24841AA6}" presName="ThreeNodes_2_text" presStyleLbl="node1" presStyleIdx="2" presStyleCnt="3">
        <dgm:presLayoutVars>
          <dgm:bulletEnabled val="1"/>
        </dgm:presLayoutVars>
      </dgm:prSet>
      <dgm:spPr/>
    </dgm:pt>
    <dgm:pt modelId="{222649EC-9470-DB44-ADA7-CDFD71C6C290}" type="pres">
      <dgm:prSet presAssocID="{2875EC21-9D3B-F74E-939E-A59D24841AA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08E2700-F582-BC43-A5D1-AC8B6B492090}" srcId="{2875EC21-9D3B-F74E-939E-A59D24841AA6}" destId="{F15C60C6-9A18-B543-AAFB-4F8617CE4B99}" srcOrd="0" destOrd="0" parTransId="{C316D10F-C907-BF4E-BF26-D52A4F7B0454}" sibTransId="{33B4AAA8-82B2-444C-8E3F-F66C748A32C3}"/>
    <dgm:cxn modelId="{A1D8D500-38D7-6D40-8729-28313D9293EB}" type="presOf" srcId="{33B4AAA8-82B2-444C-8E3F-F66C748A32C3}" destId="{379EEB94-CD63-BB4C-918C-019D73560817}" srcOrd="0" destOrd="0" presId="urn:microsoft.com/office/officeart/2005/8/layout/vProcess5"/>
    <dgm:cxn modelId="{787C9336-C7EB-D745-B7D7-DEA7FEAC00C5}" type="presOf" srcId="{D05A2BF9-DAEF-F342-92B3-0303ED93DE5F}" destId="{31EF6CBE-5A3E-8242-AF2F-240BFBB34246}" srcOrd="0" destOrd="0" presId="urn:microsoft.com/office/officeart/2005/8/layout/vProcess5"/>
    <dgm:cxn modelId="{78E13754-E70B-3D47-9123-267AE331D7C1}" srcId="{2875EC21-9D3B-F74E-939E-A59D24841AA6}" destId="{6C8317FA-9A86-C14E-9F37-92FFC1CA798B}" srcOrd="2" destOrd="0" parTransId="{CF2A597F-7139-9546-9C53-BB85F365B084}" sibTransId="{5837348E-CF7C-8148-AC52-5C5C4F4A6FEF}"/>
    <dgm:cxn modelId="{2AFD735A-957D-B240-A135-42F3A48E7666}" type="presOf" srcId="{81F2A105-97AD-E344-9026-66CD480C2B8C}" destId="{18F3C5F0-BE09-0741-AE7C-F4AF76A4159D}" srcOrd="0" destOrd="0" presId="urn:microsoft.com/office/officeart/2005/8/layout/vProcess5"/>
    <dgm:cxn modelId="{20E30F83-96ED-DB42-8714-4FF707C47B09}" type="presOf" srcId="{2875EC21-9D3B-F74E-939E-A59D24841AA6}" destId="{016FBCE8-619E-FC47-8046-C0A89CC6317B}" srcOrd="0" destOrd="0" presId="urn:microsoft.com/office/officeart/2005/8/layout/vProcess5"/>
    <dgm:cxn modelId="{7DFDCF8A-D66B-0A4D-9BBD-55EC44753329}" type="presOf" srcId="{6C8317FA-9A86-C14E-9F37-92FFC1CA798B}" destId="{D52FF760-819E-4B4D-9C1F-DDCB97C6A2ED}" srcOrd="0" destOrd="0" presId="urn:microsoft.com/office/officeart/2005/8/layout/vProcess5"/>
    <dgm:cxn modelId="{87E42AAC-70C5-3846-B29D-C6A5F9CAFECB}" type="presOf" srcId="{F15C60C6-9A18-B543-AAFB-4F8617CE4B99}" destId="{EC35A7EC-ECFD-174F-B906-C7B08A720D0B}" srcOrd="0" destOrd="0" presId="urn:microsoft.com/office/officeart/2005/8/layout/vProcess5"/>
    <dgm:cxn modelId="{F22782C3-8452-7747-8401-A7532A23FB40}" type="presOf" srcId="{6C8317FA-9A86-C14E-9F37-92FFC1CA798B}" destId="{222649EC-9470-DB44-ADA7-CDFD71C6C290}" srcOrd="1" destOrd="0" presId="urn:microsoft.com/office/officeart/2005/8/layout/vProcess5"/>
    <dgm:cxn modelId="{0233A2CA-7BD6-F942-86F0-2215989673A6}" srcId="{2875EC21-9D3B-F74E-939E-A59D24841AA6}" destId="{D05A2BF9-DAEF-F342-92B3-0303ED93DE5F}" srcOrd="1" destOrd="0" parTransId="{5AD47BED-4F54-D14F-AD2F-2EA232FBBC64}" sibTransId="{81F2A105-97AD-E344-9026-66CD480C2B8C}"/>
    <dgm:cxn modelId="{30D852D9-E604-214C-A8ED-505874E146D1}" type="presOf" srcId="{D05A2BF9-DAEF-F342-92B3-0303ED93DE5F}" destId="{F18F5DD8-1C60-CA4C-99D5-589BF9FC50AB}" srcOrd="1" destOrd="0" presId="urn:microsoft.com/office/officeart/2005/8/layout/vProcess5"/>
    <dgm:cxn modelId="{100F1BF4-9FB7-0D4C-866A-A85B7D8F5B2C}" type="presOf" srcId="{F15C60C6-9A18-B543-AAFB-4F8617CE4B99}" destId="{4F536CB1-98E8-FC49-8F88-3F77E2D15C96}" srcOrd="1" destOrd="0" presId="urn:microsoft.com/office/officeart/2005/8/layout/vProcess5"/>
    <dgm:cxn modelId="{7A787DF4-5609-EE4D-A6C7-72411D3CFCAB}" type="presParOf" srcId="{016FBCE8-619E-FC47-8046-C0A89CC6317B}" destId="{8DEAA401-67BF-2F47-BEB1-CBFDC96DAEB9}" srcOrd="0" destOrd="0" presId="urn:microsoft.com/office/officeart/2005/8/layout/vProcess5"/>
    <dgm:cxn modelId="{A2079F78-0C27-6648-98BC-894B3C0C05FC}" type="presParOf" srcId="{016FBCE8-619E-FC47-8046-C0A89CC6317B}" destId="{EC35A7EC-ECFD-174F-B906-C7B08A720D0B}" srcOrd="1" destOrd="0" presId="urn:microsoft.com/office/officeart/2005/8/layout/vProcess5"/>
    <dgm:cxn modelId="{6695EAFF-804E-9040-AA57-14FAAFA755F5}" type="presParOf" srcId="{016FBCE8-619E-FC47-8046-C0A89CC6317B}" destId="{31EF6CBE-5A3E-8242-AF2F-240BFBB34246}" srcOrd="2" destOrd="0" presId="urn:microsoft.com/office/officeart/2005/8/layout/vProcess5"/>
    <dgm:cxn modelId="{F1F44485-492E-2B4B-A172-63FB47C0E5F0}" type="presParOf" srcId="{016FBCE8-619E-FC47-8046-C0A89CC6317B}" destId="{D52FF760-819E-4B4D-9C1F-DDCB97C6A2ED}" srcOrd="3" destOrd="0" presId="urn:microsoft.com/office/officeart/2005/8/layout/vProcess5"/>
    <dgm:cxn modelId="{ED75E3A9-6A03-434D-ADAC-1A71DD66FED3}" type="presParOf" srcId="{016FBCE8-619E-FC47-8046-C0A89CC6317B}" destId="{379EEB94-CD63-BB4C-918C-019D73560817}" srcOrd="4" destOrd="0" presId="urn:microsoft.com/office/officeart/2005/8/layout/vProcess5"/>
    <dgm:cxn modelId="{2301D26A-FFFA-D544-9B7C-1A4EDFD856CC}" type="presParOf" srcId="{016FBCE8-619E-FC47-8046-C0A89CC6317B}" destId="{18F3C5F0-BE09-0741-AE7C-F4AF76A4159D}" srcOrd="5" destOrd="0" presId="urn:microsoft.com/office/officeart/2005/8/layout/vProcess5"/>
    <dgm:cxn modelId="{6B7CC24B-13D4-564D-8A1D-E7ACC1A6272C}" type="presParOf" srcId="{016FBCE8-619E-FC47-8046-C0A89CC6317B}" destId="{4F536CB1-98E8-FC49-8F88-3F77E2D15C96}" srcOrd="6" destOrd="0" presId="urn:microsoft.com/office/officeart/2005/8/layout/vProcess5"/>
    <dgm:cxn modelId="{C604727D-892B-0F43-9D46-614D8D736E96}" type="presParOf" srcId="{016FBCE8-619E-FC47-8046-C0A89CC6317B}" destId="{F18F5DD8-1C60-CA4C-99D5-589BF9FC50AB}" srcOrd="7" destOrd="0" presId="urn:microsoft.com/office/officeart/2005/8/layout/vProcess5"/>
    <dgm:cxn modelId="{797FAFE4-2F52-2D40-B0A8-14AF83DB0A1D}" type="presParOf" srcId="{016FBCE8-619E-FC47-8046-C0A89CC6317B}" destId="{222649EC-9470-DB44-ADA7-CDFD71C6C29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CC7EB34-0541-6941-8D44-8207C7066787}" type="doc">
      <dgm:prSet loTypeId="urn:microsoft.com/office/officeart/2005/8/layout/l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3B879CD-E99F-F140-809F-ABC5D98175E4}">
      <dgm:prSet/>
      <dgm:spPr/>
      <dgm:t>
        <a:bodyPr/>
        <a:lstStyle/>
        <a:p>
          <a:r>
            <a:rPr lang="en-US">
              <a:latin typeface="Optima" panose="02000503060000020004" pitchFamily="2" charset="0"/>
            </a:rPr>
            <a:t>Location refers to client's geographic location information</a:t>
          </a:r>
        </a:p>
      </dgm:t>
    </dgm:pt>
    <dgm:pt modelId="{86F45DA1-3C7B-B248-AC22-E24A4BCE416F}" type="parTrans" cxnId="{A01CD80D-0870-764B-BCA5-BB1278259AD8}">
      <dgm:prSet/>
      <dgm:spPr/>
      <dgm:t>
        <a:bodyPr/>
        <a:lstStyle/>
        <a:p>
          <a:endParaRPr lang="en-US"/>
        </a:p>
      </dgm:t>
    </dgm:pt>
    <dgm:pt modelId="{CC9B5896-5873-FD47-90BB-A8DC4C9A936A}" type="sibTrans" cxnId="{A01CD80D-0870-764B-BCA5-BB1278259AD8}">
      <dgm:prSet/>
      <dgm:spPr/>
      <dgm:t>
        <a:bodyPr/>
        <a:lstStyle/>
        <a:p>
          <a:endParaRPr lang="en-US"/>
        </a:p>
      </dgm:t>
    </dgm:pt>
    <dgm:pt modelId="{2B201DC5-FF5F-7141-864A-19859DA06033}">
      <dgm:prSet/>
      <dgm:spPr/>
      <dgm:t>
        <a:bodyPr/>
        <a:lstStyle/>
        <a:p>
          <a:r>
            <a:rPr lang="en-US">
              <a:latin typeface="Optima" panose="02000503060000020004" pitchFamily="2" charset="0"/>
            </a:rPr>
            <a:t>You can access the </a:t>
          </a:r>
          <a:r>
            <a:rPr lang="en-US" i="1">
              <a:latin typeface="Optima" panose="02000503060000020004" pitchFamily="2" charset="0"/>
            </a:rPr>
            <a:t>Location</a:t>
          </a:r>
          <a:r>
            <a:rPr lang="en-US">
              <a:latin typeface="Optima" panose="02000503060000020004" pitchFamily="2" charset="0"/>
            </a:rPr>
            <a:t> tab by clicking </a:t>
          </a:r>
          <a:r>
            <a:rPr lang="en-US" i="1">
              <a:latin typeface="Optima" panose="02000503060000020004" pitchFamily="2" charset="0"/>
            </a:rPr>
            <a:t>LOCATION</a:t>
          </a:r>
          <a:r>
            <a:rPr lang="en-US">
              <a:latin typeface="Optima" panose="02000503060000020004" pitchFamily="2" charset="0"/>
            </a:rPr>
            <a:t> in the client record.</a:t>
          </a:r>
        </a:p>
      </dgm:t>
    </dgm:pt>
    <dgm:pt modelId="{4341DAE5-4DA6-F043-A7E4-D18DC1B257FB}" type="parTrans" cxnId="{CB4E56EF-C527-2D45-BC55-C7C74E2CF5C2}">
      <dgm:prSet/>
      <dgm:spPr/>
      <dgm:t>
        <a:bodyPr/>
        <a:lstStyle/>
        <a:p>
          <a:endParaRPr lang="en-US"/>
        </a:p>
      </dgm:t>
    </dgm:pt>
    <dgm:pt modelId="{1C00C9B4-AFD7-1047-9A48-67C53A9D9027}" type="sibTrans" cxnId="{CB4E56EF-C527-2D45-BC55-C7C74E2CF5C2}">
      <dgm:prSet/>
      <dgm:spPr/>
      <dgm:t>
        <a:bodyPr/>
        <a:lstStyle/>
        <a:p>
          <a:endParaRPr lang="en-US"/>
        </a:p>
      </dgm:t>
    </dgm:pt>
    <dgm:pt modelId="{D2BBEE4D-5F9D-AE43-A12D-20294D231194}">
      <dgm:prSet/>
      <dgm:spPr/>
      <dgm:t>
        <a:bodyPr/>
        <a:lstStyle/>
        <a:p>
          <a:r>
            <a:rPr lang="en-US">
              <a:latin typeface="Optima" panose="02000503060000020004" pitchFamily="2" charset="0"/>
            </a:rPr>
            <a:t>Historical location information is stored here as well</a:t>
          </a:r>
        </a:p>
      </dgm:t>
    </dgm:pt>
    <dgm:pt modelId="{BE1F79ED-4170-3345-8BA2-FCD157086CE3}" type="parTrans" cxnId="{820A49C1-285C-FF48-BD68-EFAF8A13F6ED}">
      <dgm:prSet/>
      <dgm:spPr/>
      <dgm:t>
        <a:bodyPr/>
        <a:lstStyle/>
        <a:p>
          <a:endParaRPr lang="en-US"/>
        </a:p>
      </dgm:t>
    </dgm:pt>
    <dgm:pt modelId="{8C78ECBA-9FF7-1145-8727-EA3104258C20}" type="sibTrans" cxnId="{820A49C1-285C-FF48-BD68-EFAF8A13F6ED}">
      <dgm:prSet/>
      <dgm:spPr/>
      <dgm:t>
        <a:bodyPr/>
        <a:lstStyle/>
        <a:p>
          <a:endParaRPr lang="en-US"/>
        </a:p>
      </dgm:t>
    </dgm:pt>
    <dgm:pt modelId="{A20F4BED-ED9C-1241-B456-8D57D5F33C4B}" type="pres">
      <dgm:prSet presAssocID="{6CC7EB34-0541-6941-8D44-8207C7066787}" presName="Name0" presStyleCnt="0">
        <dgm:presLayoutVars>
          <dgm:dir/>
          <dgm:animLvl val="lvl"/>
          <dgm:resizeHandles val="exact"/>
        </dgm:presLayoutVars>
      </dgm:prSet>
      <dgm:spPr/>
    </dgm:pt>
    <dgm:pt modelId="{4B3B324D-84B4-FA44-89F0-71AA7CE73E0C}" type="pres">
      <dgm:prSet presAssocID="{23B879CD-E99F-F140-809F-ABC5D98175E4}" presName="vertFlow" presStyleCnt="0"/>
      <dgm:spPr/>
    </dgm:pt>
    <dgm:pt modelId="{922772FF-E95F-1E45-9EB9-00D9C885A260}" type="pres">
      <dgm:prSet presAssocID="{23B879CD-E99F-F140-809F-ABC5D98175E4}" presName="header" presStyleLbl="node1" presStyleIdx="0" presStyleCnt="3"/>
      <dgm:spPr/>
    </dgm:pt>
    <dgm:pt modelId="{77ABBBEC-8A0B-754A-816F-CF56EB9EEB8D}" type="pres">
      <dgm:prSet presAssocID="{23B879CD-E99F-F140-809F-ABC5D98175E4}" presName="hSp" presStyleCnt="0"/>
      <dgm:spPr/>
    </dgm:pt>
    <dgm:pt modelId="{1027C6A8-EF2E-9E4B-B9D6-8A9C935717C7}" type="pres">
      <dgm:prSet presAssocID="{2B201DC5-FF5F-7141-864A-19859DA06033}" presName="vertFlow" presStyleCnt="0"/>
      <dgm:spPr/>
    </dgm:pt>
    <dgm:pt modelId="{908B0DA3-69F2-B644-BB7A-62F43B17AA2D}" type="pres">
      <dgm:prSet presAssocID="{2B201DC5-FF5F-7141-864A-19859DA06033}" presName="header" presStyleLbl="node1" presStyleIdx="1" presStyleCnt="3"/>
      <dgm:spPr/>
    </dgm:pt>
    <dgm:pt modelId="{F1B12405-5F6B-7045-9474-F633BC41DDF4}" type="pres">
      <dgm:prSet presAssocID="{2B201DC5-FF5F-7141-864A-19859DA06033}" presName="hSp" presStyleCnt="0"/>
      <dgm:spPr/>
    </dgm:pt>
    <dgm:pt modelId="{CA6654B2-3A71-FC49-89A0-DEA68AD8776A}" type="pres">
      <dgm:prSet presAssocID="{D2BBEE4D-5F9D-AE43-A12D-20294D231194}" presName="vertFlow" presStyleCnt="0"/>
      <dgm:spPr/>
    </dgm:pt>
    <dgm:pt modelId="{451BA302-326C-C743-8D30-51D0FB6FC55D}" type="pres">
      <dgm:prSet presAssocID="{D2BBEE4D-5F9D-AE43-A12D-20294D231194}" presName="header" presStyleLbl="node1" presStyleIdx="2" presStyleCnt="3"/>
      <dgm:spPr/>
    </dgm:pt>
  </dgm:ptLst>
  <dgm:cxnLst>
    <dgm:cxn modelId="{A01CD80D-0870-764B-BCA5-BB1278259AD8}" srcId="{6CC7EB34-0541-6941-8D44-8207C7066787}" destId="{23B879CD-E99F-F140-809F-ABC5D98175E4}" srcOrd="0" destOrd="0" parTransId="{86F45DA1-3C7B-B248-AC22-E24A4BCE416F}" sibTransId="{CC9B5896-5873-FD47-90BB-A8DC4C9A936A}"/>
    <dgm:cxn modelId="{E794FB67-790A-544C-A536-05349C095B2B}" type="presOf" srcId="{23B879CD-E99F-F140-809F-ABC5D98175E4}" destId="{922772FF-E95F-1E45-9EB9-00D9C885A260}" srcOrd="0" destOrd="0" presId="urn:microsoft.com/office/officeart/2005/8/layout/lProcess1"/>
    <dgm:cxn modelId="{2C8C878F-8DA9-E448-B002-3594C5D31B14}" type="presOf" srcId="{2B201DC5-FF5F-7141-864A-19859DA06033}" destId="{908B0DA3-69F2-B644-BB7A-62F43B17AA2D}" srcOrd="0" destOrd="0" presId="urn:microsoft.com/office/officeart/2005/8/layout/lProcess1"/>
    <dgm:cxn modelId="{2EE448AB-A41A-3C4B-BD00-43C70A0ECB97}" type="presOf" srcId="{D2BBEE4D-5F9D-AE43-A12D-20294D231194}" destId="{451BA302-326C-C743-8D30-51D0FB6FC55D}" srcOrd="0" destOrd="0" presId="urn:microsoft.com/office/officeart/2005/8/layout/lProcess1"/>
    <dgm:cxn modelId="{820A49C1-285C-FF48-BD68-EFAF8A13F6ED}" srcId="{6CC7EB34-0541-6941-8D44-8207C7066787}" destId="{D2BBEE4D-5F9D-AE43-A12D-20294D231194}" srcOrd="2" destOrd="0" parTransId="{BE1F79ED-4170-3345-8BA2-FCD157086CE3}" sibTransId="{8C78ECBA-9FF7-1145-8727-EA3104258C20}"/>
    <dgm:cxn modelId="{238791E1-EAB0-B540-A3EC-7915EAA2A914}" type="presOf" srcId="{6CC7EB34-0541-6941-8D44-8207C7066787}" destId="{A20F4BED-ED9C-1241-B456-8D57D5F33C4B}" srcOrd="0" destOrd="0" presId="urn:microsoft.com/office/officeart/2005/8/layout/lProcess1"/>
    <dgm:cxn modelId="{CB4E56EF-C527-2D45-BC55-C7C74E2CF5C2}" srcId="{6CC7EB34-0541-6941-8D44-8207C7066787}" destId="{2B201DC5-FF5F-7141-864A-19859DA06033}" srcOrd="1" destOrd="0" parTransId="{4341DAE5-4DA6-F043-A7E4-D18DC1B257FB}" sibTransId="{1C00C9B4-AFD7-1047-9A48-67C53A9D9027}"/>
    <dgm:cxn modelId="{610CB800-6277-DD44-86D5-BF3A10EF34FE}" type="presParOf" srcId="{A20F4BED-ED9C-1241-B456-8D57D5F33C4B}" destId="{4B3B324D-84B4-FA44-89F0-71AA7CE73E0C}" srcOrd="0" destOrd="0" presId="urn:microsoft.com/office/officeart/2005/8/layout/lProcess1"/>
    <dgm:cxn modelId="{EB0B88BF-4740-134A-B4FC-21BF7A085A62}" type="presParOf" srcId="{4B3B324D-84B4-FA44-89F0-71AA7CE73E0C}" destId="{922772FF-E95F-1E45-9EB9-00D9C885A260}" srcOrd="0" destOrd="0" presId="urn:microsoft.com/office/officeart/2005/8/layout/lProcess1"/>
    <dgm:cxn modelId="{36BBFD5A-30BE-2C47-8B17-7E152B268670}" type="presParOf" srcId="{A20F4BED-ED9C-1241-B456-8D57D5F33C4B}" destId="{77ABBBEC-8A0B-754A-816F-CF56EB9EEB8D}" srcOrd="1" destOrd="0" presId="urn:microsoft.com/office/officeart/2005/8/layout/lProcess1"/>
    <dgm:cxn modelId="{94A71453-A451-EF46-B67E-64FA3CC6E630}" type="presParOf" srcId="{A20F4BED-ED9C-1241-B456-8D57D5F33C4B}" destId="{1027C6A8-EF2E-9E4B-B9D6-8A9C935717C7}" srcOrd="2" destOrd="0" presId="urn:microsoft.com/office/officeart/2005/8/layout/lProcess1"/>
    <dgm:cxn modelId="{32242DF4-A1C7-B84C-A979-3ACC7F700741}" type="presParOf" srcId="{1027C6A8-EF2E-9E4B-B9D6-8A9C935717C7}" destId="{908B0DA3-69F2-B644-BB7A-62F43B17AA2D}" srcOrd="0" destOrd="0" presId="urn:microsoft.com/office/officeart/2005/8/layout/lProcess1"/>
    <dgm:cxn modelId="{4D31B089-2D05-5A46-83E6-92A7B387A88F}" type="presParOf" srcId="{A20F4BED-ED9C-1241-B456-8D57D5F33C4B}" destId="{F1B12405-5F6B-7045-9474-F633BC41DDF4}" srcOrd="3" destOrd="0" presId="urn:microsoft.com/office/officeart/2005/8/layout/lProcess1"/>
    <dgm:cxn modelId="{2026A13B-01FC-2942-8118-9A131417E92E}" type="presParOf" srcId="{A20F4BED-ED9C-1241-B456-8D57D5F33C4B}" destId="{CA6654B2-3A71-FC49-89A0-DEA68AD8776A}" srcOrd="4" destOrd="0" presId="urn:microsoft.com/office/officeart/2005/8/layout/lProcess1"/>
    <dgm:cxn modelId="{62C51A5C-EE9F-6342-83A4-F9EA03E1EA6B}" type="presParOf" srcId="{CA6654B2-3A71-FC49-89A0-DEA68AD8776A}" destId="{451BA302-326C-C743-8D30-51D0FB6FC55D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F040777-3B8A-4B22-A3CB-40DEFC9FF2A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3DC520-7140-451F-A4BA-9080F46A0A49}">
      <dgm:prSet/>
      <dgm:spPr/>
      <dgm:t>
        <a:bodyPr/>
        <a:lstStyle/>
        <a:p>
          <a:r>
            <a:rPr lang="en-US" b="0" i="0">
              <a:solidFill>
                <a:srgbClr val="FFC107"/>
              </a:solidFill>
              <a:latin typeface="Lato Light" panose="020F0302020204030203" pitchFamily="34" charset="77"/>
            </a:rPr>
            <a:t>Required for the following:</a:t>
          </a:r>
        </a:p>
      </dgm:t>
    </dgm:pt>
    <dgm:pt modelId="{84B1AD7F-0A80-45B7-82B4-2E593FB03181}" type="parTrans" cxnId="{1DEE7592-E151-43A2-99DC-53BC17936622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A26FEE74-6BDB-4DDF-B289-65AF84327764}" type="sibTrans" cxnId="{1DEE7592-E151-43A2-99DC-53BC17936622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46E841B4-B072-4C1F-BA4F-1FE75F80F293}">
      <dgm:prSet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Lato Light" panose="020F0302020204030203" pitchFamily="34" charset="77"/>
            </a:rPr>
            <a:t>Coordinated Entry Programs</a:t>
          </a:r>
        </a:p>
      </dgm:t>
    </dgm:pt>
    <dgm:pt modelId="{ABE3C41A-C32A-42E7-8C05-BF6898D5A72B}" type="parTrans" cxnId="{2CDD4DE1-0B7B-436A-96E6-90B1086FB23E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D88A51F-D507-49FC-89D1-A00A7514758F}" type="sibTrans" cxnId="{2CDD4DE1-0B7B-436A-96E6-90B1086FB23E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F22F488-6584-4725-9F5F-656FCED82122}">
      <dgm:prSet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Lato Light" panose="020F0302020204030203" pitchFamily="34" charset="77"/>
            </a:rPr>
            <a:t>Night-by-Night Shelters</a:t>
          </a:r>
        </a:p>
      </dgm:t>
    </dgm:pt>
    <dgm:pt modelId="{F73805FF-9F8D-449A-93D9-E8D58804A781}" type="parTrans" cxnId="{57E2BA7B-1DC4-48BC-8371-DEA7EF203308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7F15588-A766-4ADA-9DEB-82CC5D4DE3E5}" type="sibTrans" cxnId="{57E2BA7B-1DC4-48BC-8371-DEA7EF203308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45CA094-5AEF-4800-BA5B-254460DE9F44}">
      <dgm:prSet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Lato Light" panose="020F0302020204030203" pitchFamily="34" charset="77"/>
            </a:rPr>
            <a:t>Street Outreach Programs</a:t>
          </a:r>
        </a:p>
      </dgm:t>
    </dgm:pt>
    <dgm:pt modelId="{C0A05A38-4C0F-43A4-B99A-9DF121F07C98}" type="parTrans" cxnId="{DC8CF9C6-D245-4AAE-9E40-3F67EA17284C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28FF7DC-7BC8-4820-81F8-1A804C21CCEC}" type="sibTrans" cxnId="{DC8CF9C6-D245-4AAE-9E40-3F67EA17284C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CE1B010B-C7A9-40C5-88E1-38925D25D87E}">
      <dgm:prSet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Lato Light" panose="020F0302020204030203" pitchFamily="34" charset="77"/>
            </a:rPr>
            <a:t>Services Only Programs</a:t>
          </a:r>
        </a:p>
      </dgm:t>
    </dgm:pt>
    <dgm:pt modelId="{B3525860-320A-440A-B036-F4E99767DB4C}" type="parTrans" cxnId="{4CDDDB61-AA32-4C38-87E3-555A9001B279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D29F39CD-1667-4D26-8121-28C630D3EFEE}" type="sibTrans" cxnId="{4CDDDB61-AA32-4C38-87E3-555A9001B279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274C50BA-4915-47C1-8B53-1B3ED70AC321}">
      <dgm:prSet/>
      <dgm:spPr/>
      <dgm:t>
        <a:bodyPr/>
        <a:lstStyle/>
        <a:p>
          <a:r>
            <a:rPr lang="en-US" b="0" i="0">
              <a:solidFill>
                <a:schemeClr val="bg1"/>
              </a:solidFill>
              <a:latin typeface="Lato Light" panose="020F0302020204030203" pitchFamily="34" charset="77"/>
            </a:rPr>
            <a:t>YHDP Programs</a:t>
          </a:r>
        </a:p>
      </dgm:t>
    </dgm:pt>
    <dgm:pt modelId="{07AD0004-A898-42EC-A52D-902AB1BF6A61}" type="parTrans" cxnId="{0DC881FC-1CCF-440F-A42F-71AFB3BDE0B3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34CAC327-4E16-471E-872A-A9164D48A950}" type="sibTrans" cxnId="{0DC881FC-1CCF-440F-A42F-71AFB3BDE0B3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577D3CB6-7259-5E42-8348-93C7180AAB9E}" type="pres">
      <dgm:prSet presAssocID="{9F040777-3B8A-4B22-A3CB-40DEFC9FF2AB}" presName="vert0" presStyleCnt="0">
        <dgm:presLayoutVars>
          <dgm:dir/>
          <dgm:animOne val="branch"/>
          <dgm:animLvl val="lvl"/>
        </dgm:presLayoutVars>
      </dgm:prSet>
      <dgm:spPr/>
    </dgm:pt>
    <dgm:pt modelId="{45CB6B66-8B2D-224C-8F0E-44D34F816781}" type="pres">
      <dgm:prSet presAssocID="{AE3DC520-7140-451F-A4BA-9080F46A0A49}" presName="thickLine" presStyleLbl="alignNode1" presStyleIdx="0" presStyleCnt="1"/>
      <dgm:spPr/>
    </dgm:pt>
    <dgm:pt modelId="{C637266F-B196-E248-A6A9-634AD63397BF}" type="pres">
      <dgm:prSet presAssocID="{AE3DC520-7140-451F-A4BA-9080F46A0A49}" presName="horz1" presStyleCnt="0"/>
      <dgm:spPr/>
    </dgm:pt>
    <dgm:pt modelId="{FD3A054F-36DF-E747-BFAB-72428B34E935}" type="pres">
      <dgm:prSet presAssocID="{AE3DC520-7140-451F-A4BA-9080F46A0A49}" presName="tx1" presStyleLbl="revTx" presStyleIdx="0" presStyleCnt="6"/>
      <dgm:spPr/>
    </dgm:pt>
    <dgm:pt modelId="{18645812-A03D-2546-B7FA-B6807207D8C5}" type="pres">
      <dgm:prSet presAssocID="{AE3DC520-7140-451F-A4BA-9080F46A0A49}" presName="vert1" presStyleCnt="0"/>
      <dgm:spPr/>
    </dgm:pt>
    <dgm:pt modelId="{39653CFA-5011-1243-A825-811FFC24CE81}" type="pres">
      <dgm:prSet presAssocID="{46E841B4-B072-4C1F-BA4F-1FE75F80F293}" presName="vertSpace2a" presStyleCnt="0"/>
      <dgm:spPr/>
    </dgm:pt>
    <dgm:pt modelId="{A30765F1-73FB-8B43-B445-B2C21F081306}" type="pres">
      <dgm:prSet presAssocID="{46E841B4-B072-4C1F-BA4F-1FE75F80F293}" presName="horz2" presStyleCnt="0"/>
      <dgm:spPr/>
    </dgm:pt>
    <dgm:pt modelId="{0780BBC9-DF6D-EC4C-AB3A-436680F078D9}" type="pres">
      <dgm:prSet presAssocID="{46E841B4-B072-4C1F-BA4F-1FE75F80F293}" presName="horzSpace2" presStyleCnt="0"/>
      <dgm:spPr/>
    </dgm:pt>
    <dgm:pt modelId="{59108C0C-6FC3-E844-AD34-C17B489B368D}" type="pres">
      <dgm:prSet presAssocID="{46E841B4-B072-4C1F-BA4F-1FE75F80F293}" presName="tx2" presStyleLbl="revTx" presStyleIdx="1" presStyleCnt="6"/>
      <dgm:spPr/>
    </dgm:pt>
    <dgm:pt modelId="{34941D00-BA43-E943-B0C0-35E45FEEA1C2}" type="pres">
      <dgm:prSet presAssocID="{46E841B4-B072-4C1F-BA4F-1FE75F80F293}" presName="vert2" presStyleCnt="0"/>
      <dgm:spPr/>
    </dgm:pt>
    <dgm:pt modelId="{82493F78-87DA-CA4B-A8B6-DDAA690CD6EF}" type="pres">
      <dgm:prSet presAssocID="{46E841B4-B072-4C1F-BA4F-1FE75F80F293}" presName="thinLine2b" presStyleLbl="callout" presStyleIdx="0" presStyleCnt="5"/>
      <dgm:spPr/>
    </dgm:pt>
    <dgm:pt modelId="{7A8897B4-4694-6C4A-8DC6-6486511403F4}" type="pres">
      <dgm:prSet presAssocID="{46E841B4-B072-4C1F-BA4F-1FE75F80F293}" presName="vertSpace2b" presStyleCnt="0"/>
      <dgm:spPr/>
    </dgm:pt>
    <dgm:pt modelId="{32AA98A5-B8B6-C24B-BC0D-A2B5D3591147}" type="pres">
      <dgm:prSet presAssocID="{FF22F488-6584-4725-9F5F-656FCED82122}" presName="horz2" presStyleCnt="0"/>
      <dgm:spPr/>
    </dgm:pt>
    <dgm:pt modelId="{FE3A48DA-A050-4742-90D1-EED0F66CF225}" type="pres">
      <dgm:prSet presAssocID="{FF22F488-6584-4725-9F5F-656FCED82122}" presName="horzSpace2" presStyleCnt="0"/>
      <dgm:spPr/>
    </dgm:pt>
    <dgm:pt modelId="{4C2C561A-AFE8-6A41-8852-E12C384A733F}" type="pres">
      <dgm:prSet presAssocID="{FF22F488-6584-4725-9F5F-656FCED82122}" presName="tx2" presStyleLbl="revTx" presStyleIdx="2" presStyleCnt="6"/>
      <dgm:spPr/>
    </dgm:pt>
    <dgm:pt modelId="{FCD5D18E-193C-C84A-8BF6-FAB19279A9C8}" type="pres">
      <dgm:prSet presAssocID="{FF22F488-6584-4725-9F5F-656FCED82122}" presName="vert2" presStyleCnt="0"/>
      <dgm:spPr/>
    </dgm:pt>
    <dgm:pt modelId="{9CDBA95A-2FC3-8440-992E-4B28F60E08C1}" type="pres">
      <dgm:prSet presAssocID="{FF22F488-6584-4725-9F5F-656FCED82122}" presName="thinLine2b" presStyleLbl="callout" presStyleIdx="1" presStyleCnt="5"/>
      <dgm:spPr/>
    </dgm:pt>
    <dgm:pt modelId="{1EC263B6-BFE0-3948-8D47-8E8BACF35C4F}" type="pres">
      <dgm:prSet presAssocID="{FF22F488-6584-4725-9F5F-656FCED82122}" presName="vertSpace2b" presStyleCnt="0"/>
      <dgm:spPr/>
    </dgm:pt>
    <dgm:pt modelId="{CD9E2191-1E1D-C744-A5D2-55A0CF1CD3EC}" type="pres">
      <dgm:prSet presAssocID="{F45CA094-5AEF-4800-BA5B-254460DE9F44}" presName="horz2" presStyleCnt="0"/>
      <dgm:spPr/>
    </dgm:pt>
    <dgm:pt modelId="{77485A53-5897-CC4A-AA0C-A5A3AAC8F9DC}" type="pres">
      <dgm:prSet presAssocID="{F45CA094-5AEF-4800-BA5B-254460DE9F44}" presName="horzSpace2" presStyleCnt="0"/>
      <dgm:spPr/>
    </dgm:pt>
    <dgm:pt modelId="{889A75FB-C5C4-CA41-A718-6EAF933BC2AD}" type="pres">
      <dgm:prSet presAssocID="{F45CA094-5AEF-4800-BA5B-254460DE9F44}" presName="tx2" presStyleLbl="revTx" presStyleIdx="3" presStyleCnt="6"/>
      <dgm:spPr/>
    </dgm:pt>
    <dgm:pt modelId="{554F2E45-248E-8B46-A9BA-AC882836A491}" type="pres">
      <dgm:prSet presAssocID="{F45CA094-5AEF-4800-BA5B-254460DE9F44}" presName="vert2" presStyleCnt="0"/>
      <dgm:spPr/>
    </dgm:pt>
    <dgm:pt modelId="{1CE32FCE-8640-774C-9917-F61D990F4848}" type="pres">
      <dgm:prSet presAssocID="{F45CA094-5AEF-4800-BA5B-254460DE9F44}" presName="thinLine2b" presStyleLbl="callout" presStyleIdx="2" presStyleCnt="5"/>
      <dgm:spPr/>
    </dgm:pt>
    <dgm:pt modelId="{E75859F2-B933-464F-851D-4DDCBB2E08F3}" type="pres">
      <dgm:prSet presAssocID="{F45CA094-5AEF-4800-BA5B-254460DE9F44}" presName="vertSpace2b" presStyleCnt="0"/>
      <dgm:spPr/>
    </dgm:pt>
    <dgm:pt modelId="{267B6B95-D65F-B34D-825F-3DB5AA81E4C5}" type="pres">
      <dgm:prSet presAssocID="{CE1B010B-C7A9-40C5-88E1-38925D25D87E}" presName="horz2" presStyleCnt="0"/>
      <dgm:spPr/>
    </dgm:pt>
    <dgm:pt modelId="{3E1BD66B-5903-C643-9444-15EA8FD26B2B}" type="pres">
      <dgm:prSet presAssocID="{CE1B010B-C7A9-40C5-88E1-38925D25D87E}" presName="horzSpace2" presStyleCnt="0"/>
      <dgm:spPr/>
    </dgm:pt>
    <dgm:pt modelId="{E99CD6B8-9ECA-4440-9178-05E413B48A20}" type="pres">
      <dgm:prSet presAssocID="{CE1B010B-C7A9-40C5-88E1-38925D25D87E}" presName="tx2" presStyleLbl="revTx" presStyleIdx="4" presStyleCnt="6"/>
      <dgm:spPr/>
    </dgm:pt>
    <dgm:pt modelId="{CE95414A-C1C8-F040-8D05-446554F8D487}" type="pres">
      <dgm:prSet presAssocID="{CE1B010B-C7A9-40C5-88E1-38925D25D87E}" presName="vert2" presStyleCnt="0"/>
      <dgm:spPr/>
    </dgm:pt>
    <dgm:pt modelId="{D7A1E82E-DF29-184E-A13B-12CA793D364A}" type="pres">
      <dgm:prSet presAssocID="{CE1B010B-C7A9-40C5-88E1-38925D25D87E}" presName="thinLine2b" presStyleLbl="callout" presStyleIdx="3" presStyleCnt="5"/>
      <dgm:spPr/>
    </dgm:pt>
    <dgm:pt modelId="{76233D7B-CCE7-CF4C-99CF-8A61C4557EB6}" type="pres">
      <dgm:prSet presAssocID="{CE1B010B-C7A9-40C5-88E1-38925D25D87E}" presName="vertSpace2b" presStyleCnt="0"/>
      <dgm:spPr/>
    </dgm:pt>
    <dgm:pt modelId="{BBF435F7-06FD-9746-AB00-1AA1DD462E3F}" type="pres">
      <dgm:prSet presAssocID="{274C50BA-4915-47C1-8B53-1B3ED70AC321}" presName="horz2" presStyleCnt="0"/>
      <dgm:spPr/>
    </dgm:pt>
    <dgm:pt modelId="{7D780883-840B-B148-9102-7CB10F3F8373}" type="pres">
      <dgm:prSet presAssocID="{274C50BA-4915-47C1-8B53-1B3ED70AC321}" presName="horzSpace2" presStyleCnt="0"/>
      <dgm:spPr/>
    </dgm:pt>
    <dgm:pt modelId="{C387AF7F-8D62-EE41-83C9-F572580B4AAD}" type="pres">
      <dgm:prSet presAssocID="{274C50BA-4915-47C1-8B53-1B3ED70AC321}" presName="tx2" presStyleLbl="revTx" presStyleIdx="5" presStyleCnt="6"/>
      <dgm:spPr/>
    </dgm:pt>
    <dgm:pt modelId="{0FA60AE4-675B-9C44-99E7-78B3383026C5}" type="pres">
      <dgm:prSet presAssocID="{274C50BA-4915-47C1-8B53-1B3ED70AC321}" presName="vert2" presStyleCnt="0"/>
      <dgm:spPr/>
    </dgm:pt>
    <dgm:pt modelId="{B4BB9DC8-AAED-414B-90A6-67DD32675E3B}" type="pres">
      <dgm:prSet presAssocID="{274C50BA-4915-47C1-8B53-1B3ED70AC321}" presName="thinLine2b" presStyleLbl="callout" presStyleIdx="4" presStyleCnt="5"/>
      <dgm:spPr/>
    </dgm:pt>
    <dgm:pt modelId="{41F5A032-4AFD-F342-AAD0-68BAEE442673}" type="pres">
      <dgm:prSet presAssocID="{274C50BA-4915-47C1-8B53-1B3ED70AC321}" presName="vertSpace2b" presStyleCnt="0"/>
      <dgm:spPr/>
    </dgm:pt>
  </dgm:ptLst>
  <dgm:cxnLst>
    <dgm:cxn modelId="{3FB95913-7E7F-EA43-BB46-D91D4D5D42B5}" type="presOf" srcId="{274C50BA-4915-47C1-8B53-1B3ED70AC321}" destId="{C387AF7F-8D62-EE41-83C9-F572580B4AAD}" srcOrd="0" destOrd="0" presId="urn:microsoft.com/office/officeart/2008/layout/LinedList"/>
    <dgm:cxn modelId="{D0C65821-5AFD-0045-BE51-4723B27B04B3}" type="presOf" srcId="{F45CA094-5AEF-4800-BA5B-254460DE9F44}" destId="{889A75FB-C5C4-CA41-A718-6EAF933BC2AD}" srcOrd="0" destOrd="0" presId="urn:microsoft.com/office/officeart/2008/layout/LinedList"/>
    <dgm:cxn modelId="{4CDDDB61-AA32-4C38-87E3-555A9001B279}" srcId="{AE3DC520-7140-451F-A4BA-9080F46A0A49}" destId="{CE1B010B-C7A9-40C5-88E1-38925D25D87E}" srcOrd="3" destOrd="0" parTransId="{B3525860-320A-440A-B036-F4E99767DB4C}" sibTransId="{D29F39CD-1667-4D26-8121-28C630D3EFEE}"/>
    <dgm:cxn modelId="{2360194C-21E9-7847-BAA0-41FFE3F68394}" type="presOf" srcId="{FF22F488-6584-4725-9F5F-656FCED82122}" destId="{4C2C561A-AFE8-6A41-8852-E12C384A733F}" srcOrd="0" destOrd="0" presId="urn:microsoft.com/office/officeart/2008/layout/LinedList"/>
    <dgm:cxn modelId="{655F505A-B223-6941-B02C-B730202942F2}" type="presOf" srcId="{AE3DC520-7140-451F-A4BA-9080F46A0A49}" destId="{FD3A054F-36DF-E747-BFAB-72428B34E935}" srcOrd="0" destOrd="0" presId="urn:microsoft.com/office/officeart/2008/layout/LinedList"/>
    <dgm:cxn modelId="{57E2BA7B-1DC4-48BC-8371-DEA7EF203308}" srcId="{AE3DC520-7140-451F-A4BA-9080F46A0A49}" destId="{FF22F488-6584-4725-9F5F-656FCED82122}" srcOrd="1" destOrd="0" parTransId="{F73805FF-9F8D-449A-93D9-E8D58804A781}" sibTransId="{F7F15588-A766-4ADA-9DEB-82CC5D4DE3E5}"/>
    <dgm:cxn modelId="{1DEE7592-E151-43A2-99DC-53BC17936622}" srcId="{9F040777-3B8A-4B22-A3CB-40DEFC9FF2AB}" destId="{AE3DC520-7140-451F-A4BA-9080F46A0A49}" srcOrd="0" destOrd="0" parTransId="{84B1AD7F-0A80-45B7-82B4-2E593FB03181}" sibTransId="{A26FEE74-6BDB-4DDF-B289-65AF84327764}"/>
    <dgm:cxn modelId="{99BAE09F-A766-024F-993C-0117EC2D5A26}" type="presOf" srcId="{9F040777-3B8A-4B22-A3CB-40DEFC9FF2AB}" destId="{577D3CB6-7259-5E42-8348-93C7180AAB9E}" srcOrd="0" destOrd="0" presId="urn:microsoft.com/office/officeart/2008/layout/LinedList"/>
    <dgm:cxn modelId="{58C2FFC5-F0A6-9A46-9C63-C4D31EBE5B8E}" type="presOf" srcId="{CE1B010B-C7A9-40C5-88E1-38925D25D87E}" destId="{E99CD6B8-9ECA-4440-9178-05E413B48A20}" srcOrd="0" destOrd="0" presId="urn:microsoft.com/office/officeart/2008/layout/LinedList"/>
    <dgm:cxn modelId="{2A5884C6-D0F4-864A-AD6F-50E2574F200B}" type="presOf" srcId="{46E841B4-B072-4C1F-BA4F-1FE75F80F293}" destId="{59108C0C-6FC3-E844-AD34-C17B489B368D}" srcOrd="0" destOrd="0" presId="urn:microsoft.com/office/officeart/2008/layout/LinedList"/>
    <dgm:cxn modelId="{DC8CF9C6-D245-4AAE-9E40-3F67EA17284C}" srcId="{AE3DC520-7140-451F-A4BA-9080F46A0A49}" destId="{F45CA094-5AEF-4800-BA5B-254460DE9F44}" srcOrd="2" destOrd="0" parTransId="{C0A05A38-4C0F-43A4-B99A-9DF121F07C98}" sibTransId="{F28FF7DC-7BC8-4820-81F8-1A804C21CCEC}"/>
    <dgm:cxn modelId="{2CDD4DE1-0B7B-436A-96E6-90B1086FB23E}" srcId="{AE3DC520-7140-451F-A4BA-9080F46A0A49}" destId="{46E841B4-B072-4C1F-BA4F-1FE75F80F293}" srcOrd="0" destOrd="0" parTransId="{ABE3C41A-C32A-42E7-8C05-BF6898D5A72B}" sibTransId="{FD88A51F-D507-49FC-89D1-A00A7514758F}"/>
    <dgm:cxn modelId="{0DC881FC-1CCF-440F-A42F-71AFB3BDE0B3}" srcId="{AE3DC520-7140-451F-A4BA-9080F46A0A49}" destId="{274C50BA-4915-47C1-8B53-1B3ED70AC321}" srcOrd="4" destOrd="0" parTransId="{07AD0004-A898-42EC-A52D-902AB1BF6A61}" sibTransId="{34CAC327-4E16-471E-872A-A9164D48A950}"/>
    <dgm:cxn modelId="{6DB7E04F-5C26-694D-9AE3-0135708BF198}" type="presParOf" srcId="{577D3CB6-7259-5E42-8348-93C7180AAB9E}" destId="{45CB6B66-8B2D-224C-8F0E-44D34F816781}" srcOrd="0" destOrd="0" presId="urn:microsoft.com/office/officeart/2008/layout/LinedList"/>
    <dgm:cxn modelId="{26A4967E-4F0B-1640-8D59-A481F0808D43}" type="presParOf" srcId="{577D3CB6-7259-5E42-8348-93C7180AAB9E}" destId="{C637266F-B196-E248-A6A9-634AD63397BF}" srcOrd="1" destOrd="0" presId="urn:microsoft.com/office/officeart/2008/layout/LinedList"/>
    <dgm:cxn modelId="{FC383510-4DC1-164D-B5F7-2044B3961761}" type="presParOf" srcId="{C637266F-B196-E248-A6A9-634AD63397BF}" destId="{FD3A054F-36DF-E747-BFAB-72428B34E935}" srcOrd="0" destOrd="0" presId="urn:microsoft.com/office/officeart/2008/layout/LinedList"/>
    <dgm:cxn modelId="{A60A7BB3-11CC-1348-A914-1CBA539300FB}" type="presParOf" srcId="{C637266F-B196-E248-A6A9-634AD63397BF}" destId="{18645812-A03D-2546-B7FA-B6807207D8C5}" srcOrd="1" destOrd="0" presId="urn:microsoft.com/office/officeart/2008/layout/LinedList"/>
    <dgm:cxn modelId="{C9D31CC4-549B-D14A-90FF-D1A3F712E1F0}" type="presParOf" srcId="{18645812-A03D-2546-B7FA-B6807207D8C5}" destId="{39653CFA-5011-1243-A825-811FFC24CE81}" srcOrd="0" destOrd="0" presId="urn:microsoft.com/office/officeart/2008/layout/LinedList"/>
    <dgm:cxn modelId="{AA73E692-C969-5F47-80AF-218DC31358EF}" type="presParOf" srcId="{18645812-A03D-2546-B7FA-B6807207D8C5}" destId="{A30765F1-73FB-8B43-B445-B2C21F081306}" srcOrd="1" destOrd="0" presId="urn:microsoft.com/office/officeart/2008/layout/LinedList"/>
    <dgm:cxn modelId="{C8DF8679-E9D3-5149-8BAF-91851A24F939}" type="presParOf" srcId="{A30765F1-73FB-8B43-B445-B2C21F081306}" destId="{0780BBC9-DF6D-EC4C-AB3A-436680F078D9}" srcOrd="0" destOrd="0" presId="urn:microsoft.com/office/officeart/2008/layout/LinedList"/>
    <dgm:cxn modelId="{70A2252F-47E0-C84D-B59F-F50C4E220B3D}" type="presParOf" srcId="{A30765F1-73FB-8B43-B445-B2C21F081306}" destId="{59108C0C-6FC3-E844-AD34-C17B489B368D}" srcOrd="1" destOrd="0" presId="urn:microsoft.com/office/officeart/2008/layout/LinedList"/>
    <dgm:cxn modelId="{F777F209-6882-BF43-BE50-FF06D57F42EB}" type="presParOf" srcId="{A30765F1-73FB-8B43-B445-B2C21F081306}" destId="{34941D00-BA43-E943-B0C0-35E45FEEA1C2}" srcOrd="2" destOrd="0" presId="urn:microsoft.com/office/officeart/2008/layout/LinedList"/>
    <dgm:cxn modelId="{A616AD8F-86D8-8F45-B1BD-0CB1A39419D5}" type="presParOf" srcId="{18645812-A03D-2546-B7FA-B6807207D8C5}" destId="{82493F78-87DA-CA4B-A8B6-DDAA690CD6EF}" srcOrd="2" destOrd="0" presId="urn:microsoft.com/office/officeart/2008/layout/LinedList"/>
    <dgm:cxn modelId="{94C0BECF-0621-2342-89F4-1EB2CAFC3D2A}" type="presParOf" srcId="{18645812-A03D-2546-B7FA-B6807207D8C5}" destId="{7A8897B4-4694-6C4A-8DC6-6486511403F4}" srcOrd="3" destOrd="0" presId="urn:microsoft.com/office/officeart/2008/layout/LinedList"/>
    <dgm:cxn modelId="{9D626594-FD44-1D43-B632-BC467E4A10B0}" type="presParOf" srcId="{18645812-A03D-2546-B7FA-B6807207D8C5}" destId="{32AA98A5-B8B6-C24B-BC0D-A2B5D3591147}" srcOrd="4" destOrd="0" presId="urn:microsoft.com/office/officeart/2008/layout/LinedList"/>
    <dgm:cxn modelId="{DAB0C337-70AB-6B42-92F9-7C905A16887C}" type="presParOf" srcId="{32AA98A5-B8B6-C24B-BC0D-A2B5D3591147}" destId="{FE3A48DA-A050-4742-90D1-EED0F66CF225}" srcOrd="0" destOrd="0" presId="urn:microsoft.com/office/officeart/2008/layout/LinedList"/>
    <dgm:cxn modelId="{6F24CEAE-0FBB-B74B-97FA-FD4370859BD8}" type="presParOf" srcId="{32AA98A5-B8B6-C24B-BC0D-A2B5D3591147}" destId="{4C2C561A-AFE8-6A41-8852-E12C384A733F}" srcOrd="1" destOrd="0" presId="urn:microsoft.com/office/officeart/2008/layout/LinedList"/>
    <dgm:cxn modelId="{38436009-0081-2E43-8BFA-30D4E9F96ECA}" type="presParOf" srcId="{32AA98A5-B8B6-C24B-BC0D-A2B5D3591147}" destId="{FCD5D18E-193C-C84A-8BF6-FAB19279A9C8}" srcOrd="2" destOrd="0" presId="urn:microsoft.com/office/officeart/2008/layout/LinedList"/>
    <dgm:cxn modelId="{6B8E83CD-6492-9A4C-9F95-E26D3D49F182}" type="presParOf" srcId="{18645812-A03D-2546-B7FA-B6807207D8C5}" destId="{9CDBA95A-2FC3-8440-992E-4B28F60E08C1}" srcOrd="5" destOrd="0" presId="urn:microsoft.com/office/officeart/2008/layout/LinedList"/>
    <dgm:cxn modelId="{A382A599-6471-A343-84C7-47A2368FD0CC}" type="presParOf" srcId="{18645812-A03D-2546-B7FA-B6807207D8C5}" destId="{1EC263B6-BFE0-3948-8D47-8E8BACF35C4F}" srcOrd="6" destOrd="0" presId="urn:microsoft.com/office/officeart/2008/layout/LinedList"/>
    <dgm:cxn modelId="{8F7907E3-56F2-7B48-8286-7E522B7F4C22}" type="presParOf" srcId="{18645812-A03D-2546-B7FA-B6807207D8C5}" destId="{CD9E2191-1E1D-C744-A5D2-55A0CF1CD3EC}" srcOrd="7" destOrd="0" presId="urn:microsoft.com/office/officeart/2008/layout/LinedList"/>
    <dgm:cxn modelId="{F05ED21B-C11E-1340-ACBA-66B2382849A6}" type="presParOf" srcId="{CD9E2191-1E1D-C744-A5D2-55A0CF1CD3EC}" destId="{77485A53-5897-CC4A-AA0C-A5A3AAC8F9DC}" srcOrd="0" destOrd="0" presId="urn:microsoft.com/office/officeart/2008/layout/LinedList"/>
    <dgm:cxn modelId="{031D253A-05ED-3C44-8D22-AF8BD9C4A1D6}" type="presParOf" srcId="{CD9E2191-1E1D-C744-A5D2-55A0CF1CD3EC}" destId="{889A75FB-C5C4-CA41-A718-6EAF933BC2AD}" srcOrd="1" destOrd="0" presId="urn:microsoft.com/office/officeart/2008/layout/LinedList"/>
    <dgm:cxn modelId="{CD24A0FB-EADD-6544-A99F-66358E64878E}" type="presParOf" srcId="{CD9E2191-1E1D-C744-A5D2-55A0CF1CD3EC}" destId="{554F2E45-248E-8B46-A9BA-AC882836A491}" srcOrd="2" destOrd="0" presId="urn:microsoft.com/office/officeart/2008/layout/LinedList"/>
    <dgm:cxn modelId="{BEB6C97E-FAF3-7D4B-B981-F630CD4583FA}" type="presParOf" srcId="{18645812-A03D-2546-B7FA-B6807207D8C5}" destId="{1CE32FCE-8640-774C-9917-F61D990F4848}" srcOrd="8" destOrd="0" presId="urn:microsoft.com/office/officeart/2008/layout/LinedList"/>
    <dgm:cxn modelId="{5436D1D3-8084-EC40-BA04-785BBD252ADB}" type="presParOf" srcId="{18645812-A03D-2546-B7FA-B6807207D8C5}" destId="{E75859F2-B933-464F-851D-4DDCBB2E08F3}" srcOrd="9" destOrd="0" presId="urn:microsoft.com/office/officeart/2008/layout/LinedList"/>
    <dgm:cxn modelId="{0D6C38F6-5330-1F48-A7DD-3C112D3626DD}" type="presParOf" srcId="{18645812-A03D-2546-B7FA-B6807207D8C5}" destId="{267B6B95-D65F-B34D-825F-3DB5AA81E4C5}" srcOrd="10" destOrd="0" presId="urn:microsoft.com/office/officeart/2008/layout/LinedList"/>
    <dgm:cxn modelId="{12D9A39B-1221-D14C-A921-F60803A88907}" type="presParOf" srcId="{267B6B95-D65F-B34D-825F-3DB5AA81E4C5}" destId="{3E1BD66B-5903-C643-9444-15EA8FD26B2B}" srcOrd="0" destOrd="0" presId="urn:microsoft.com/office/officeart/2008/layout/LinedList"/>
    <dgm:cxn modelId="{EDE9AFC8-9309-FC45-BB39-9B032705F665}" type="presParOf" srcId="{267B6B95-D65F-B34D-825F-3DB5AA81E4C5}" destId="{E99CD6B8-9ECA-4440-9178-05E413B48A20}" srcOrd="1" destOrd="0" presId="urn:microsoft.com/office/officeart/2008/layout/LinedList"/>
    <dgm:cxn modelId="{0A37C2C7-BAB1-274E-BB6B-828831E0F58C}" type="presParOf" srcId="{267B6B95-D65F-B34D-825F-3DB5AA81E4C5}" destId="{CE95414A-C1C8-F040-8D05-446554F8D487}" srcOrd="2" destOrd="0" presId="urn:microsoft.com/office/officeart/2008/layout/LinedList"/>
    <dgm:cxn modelId="{0D553DEC-C081-154B-82B5-2CEA99EAF18C}" type="presParOf" srcId="{18645812-A03D-2546-B7FA-B6807207D8C5}" destId="{D7A1E82E-DF29-184E-A13B-12CA793D364A}" srcOrd="11" destOrd="0" presId="urn:microsoft.com/office/officeart/2008/layout/LinedList"/>
    <dgm:cxn modelId="{2456FCEB-CDF7-C840-BE21-573A33FE3B90}" type="presParOf" srcId="{18645812-A03D-2546-B7FA-B6807207D8C5}" destId="{76233D7B-CCE7-CF4C-99CF-8A61C4557EB6}" srcOrd="12" destOrd="0" presId="urn:microsoft.com/office/officeart/2008/layout/LinedList"/>
    <dgm:cxn modelId="{D534709F-C9A6-BF48-B5B5-BFBED00ADD63}" type="presParOf" srcId="{18645812-A03D-2546-B7FA-B6807207D8C5}" destId="{BBF435F7-06FD-9746-AB00-1AA1DD462E3F}" srcOrd="13" destOrd="0" presId="urn:microsoft.com/office/officeart/2008/layout/LinedList"/>
    <dgm:cxn modelId="{CEB4D050-DFF7-E647-AE54-3EC387B036DD}" type="presParOf" srcId="{BBF435F7-06FD-9746-AB00-1AA1DD462E3F}" destId="{7D780883-840B-B148-9102-7CB10F3F8373}" srcOrd="0" destOrd="0" presId="urn:microsoft.com/office/officeart/2008/layout/LinedList"/>
    <dgm:cxn modelId="{BFBCC85B-8163-D344-ADFD-4395DBBCA5D1}" type="presParOf" srcId="{BBF435F7-06FD-9746-AB00-1AA1DD462E3F}" destId="{C387AF7F-8D62-EE41-83C9-F572580B4AAD}" srcOrd="1" destOrd="0" presId="urn:microsoft.com/office/officeart/2008/layout/LinedList"/>
    <dgm:cxn modelId="{111946EA-653A-9E4D-AE2C-9DB6AB298299}" type="presParOf" srcId="{BBF435F7-06FD-9746-AB00-1AA1DD462E3F}" destId="{0FA60AE4-675B-9C44-99E7-78B3383026C5}" srcOrd="2" destOrd="0" presId="urn:microsoft.com/office/officeart/2008/layout/LinedList"/>
    <dgm:cxn modelId="{166022FB-AC91-EA4C-BADF-FFFE2D27DD8E}" type="presParOf" srcId="{18645812-A03D-2546-B7FA-B6807207D8C5}" destId="{B4BB9DC8-AAED-414B-90A6-67DD32675E3B}" srcOrd="14" destOrd="0" presId="urn:microsoft.com/office/officeart/2008/layout/LinedList"/>
    <dgm:cxn modelId="{457FFB47-DA19-9B4B-AA87-17804C28FA3C}" type="presParOf" srcId="{18645812-A03D-2546-B7FA-B6807207D8C5}" destId="{41F5A032-4AFD-F342-AAD0-68BAEE442673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4DB3C14-4009-4462-9D02-E424F40F604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AED6DE-BDF6-4776-89DF-7D5C3424A9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bg1"/>
              </a:solidFill>
              <a:latin typeface="Lato Light" panose="020F0302020204030203" pitchFamily="34" charset="77"/>
            </a:rPr>
            <a:t>Accurately capture clients current living situation experiencing homelessness.</a:t>
          </a:r>
        </a:p>
      </dgm:t>
    </dgm:pt>
    <dgm:pt modelId="{B2DD3706-DC07-448F-8888-D063D6F23CB6}" type="parTrans" cxnId="{DFD260B8-5022-4F95-83EA-54B4D64EAF3C}">
      <dgm:prSet/>
      <dgm:spPr/>
      <dgm:t>
        <a:bodyPr/>
        <a:lstStyle/>
        <a:p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CEF3C5EC-C1EB-40FC-9571-99C915E4E510}" type="sibTrans" cxnId="{DFD260B8-5022-4F95-83EA-54B4D64EAF3C}">
      <dgm:prSet/>
      <dgm:spPr/>
      <dgm:t>
        <a:bodyPr/>
        <a:lstStyle/>
        <a:p>
          <a:pPr>
            <a:lnSpc>
              <a:spcPct val="100000"/>
            </a:lnSpc>
          </a:pPr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2154C24F-83B0-4D1C-84FA-2C5EC5A7FEC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bg1"/>
              </a:solidFill>
              <a:latin typeface="Lato Light" panose="020F0302020204030203" pitchFamily="34" charset="77"/>
            </a:rPr>
            <a:t>Document Homeless Chronicity</a:t>
          </a:r>
        </a:p>
      </dgm:t>
    </dgm:pt>
    <dgm:pt modelId="{603A5208-5B05-4B76-9FFE-C17AB916AE64}" type="parTrans" cxnId="{20C6630A-6282-45C1-85B8-29FFAF282EB7}">
      <dgm:prSet/>
      <dgm:spPr/>
      <dgm:t>
        <a:bodyPr/>
        <a:lstStyle/>
        <a:p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EEDD888A-946C-40E4-87A2-AD5FDB13E894}" type="sibTrans" cxnId="{20C6630A-6282-45C1-85B8-29FFAF282EB7}">
      <dgm:prSet/>
      <dgm:spPr/>
      <dgm:t>
        <a:bodyPr/>
        <a:lstStyle/>
        <a:p>
          <a:pPr>
            <a:lnSpc>
              <a:spcPct val="100000"/>
            </a:lnSpc>
          </a:pPr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1252D159-739D-4FD6-AF5E-402B35D340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bg1"/>
              </a:solidFill>
              <a:latin typeface="Lato Light" panose="020F0302020204030203" pitchFamily="34" charset="77"/>
            </a:rPr>
            <a:t>Capture Imminent Risk of Homelessness</a:t>
          </a:r>
        </a:p>
      </dgm:t>
    </dgm:pt>
    <dgm:pt modelId="{A915FCD5-2158-4FD1-B3F7-0BD6EE6EF3D2}" type="parTrans" cxnId="{610CEA45-2ECD-4BB8-AA21-C227C513C216}">
      <dgm:prSet/>
      <dgm:spPr/>
      <dgm:t>
        <a:bodyPr/>
        <a:lstStyle/>
        <a:p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E9E399BB-F8AF-4CFC-A007-0E91D6DD7236}" type="sibTrans" cxnId="{610CEA45-2ECD-4BB8-AA21-C227C513C216}">
      <dgm:prSet/>
      <dgm:spPr/>
      <dgm:t>
        <a:bodyPr/>
        <a:lstStyle/>
        <a:p>
          <a:pPr>
            <a:lnSpc>
              <a:spcPct val="100000"/>
            </a:lnSpc>
          </a:pPr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E8A7115B-DA53-4F5A-B69A-5EB75A1E54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>
              <a:solidFill>
                <a:schemeClr val="bg1"/>
              </a:solidFill>
              <a:latin typeface="Lato Light" panose="020F0302020204030203" pitchFamily="34" charset="77"/>
            </a:rPr>
            <a:t>Understand how many times a person is engaged while experiencing homelessness</a:t>
          </a:r>
        </a:p>
      </dgm:t>
    </dgm:pt>
    <dgm:pt modelId="{211B5EA8-B1E4-473E-BD8F-0F7EFE11F72B}" type="parTrans" cxnId="{0A1B1E75-D96B-43B4-9B8A-AB2531C21AE7}">
      <dgm:prSet/>
      <dgm:spPr/>
      <dgm:t>
        <a:bodyPr/>
        <a:lstStyle/>
        <a:p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8DDEEBE6-900B-4904-A8D3-A5E1FF63A26F}" type="sibTrans" cxnId="{0A1B1E75-D96B-43B4-9B8A-AB2531C21AE7}">
      <dgm:prSet/>
      <dgm:spPr/>
      <dgm:t>
        <a:bodyPr/>
        <a:lstStyle/>
        <a:p>
          <a:endParaRPr lang="en-US" sz="16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8242F57B-7724-4B84-9100-794233A00A2A}" type="pres">
      <dgm:prSet presAssocID="{C4DB3C14-4009-4462-9D02-E424F40F6047}" presName="root" presStyleCnt="0">
        <dgm:presLayoutVars>
          <dgm:dir/>
          <dgm:resizeHandles val="exact"/>
        </dgm:presLayoutVars>
      </dgm:prSet>
      <dgm:spPr/>
    </dgm:pt>
    <dgm:pt modelId="{44B44E61-EFB4-4BC5-A9B2-B6A454321B33}" type="pres">
      <dgm:prSet presAssocID="{C4DB3C14-4009-4462-9D02-E424F40F6047}" presName="container" presStyleCnt="0">
        <dgm:presLayoutVars>
          <dgm:dir/>
          <dgm:resizeHandles val="exact"/>
        </dgm:presLayoutVars>
      </dgm:prSet>
      <dgm:spPr/>
    </dgm:pt>
    <dgm:pt modelId="{D4C301FE-82BF-4945-B98F-A351976DDB7F}" type="pres">
      <dgm:prSet presAssocID="{73AED6DE-BDF6-4776-89DF-7D5C3424A9C6}" presName="compNode" presStyleCnt="0"/>
      <dgm:spPr/>
    </dgm:pt>
    <dgm:pt modelId="{3DC8BA01-D9B4-4EC4-B180-C2990FAEDF77}" type="pres">
      <dgm:prSet presAssocID="{73AED6DE-BDF6-4776-89DF-7D5C3424A9C6}" presName="iconBgRect" presStyleLbl="bgShp" presStyleIdx="0" presStyleCnt="4"/>
      <dgm:spPr/>
    </dgm:pt>
    <dgm:pt modelId="{05D2D973-3D60-4621-A667-CE7E88C9C1D2}" type="pres">
      <dgm:prSet presAssocID="{73AED6DE-BDF6-4776-89DF-7D5C3424A9C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16F06910-5650-4517-8146-C9C99B24E2CB}" type="pres">
      <dgm:prSet presAssocID="{73AED6DE-BDF6-4776-89DF-7D5C3424A9C6}" presName="spaceRect" presStyleCnt="0"/>
      <dgm:spPr/>
    </dgm:pt>
    <dgm:pt modelId="{EEB66BA4-12CF-4B38-8681-E6485C375905}" type="pres">
      <dgm:prSet presAssocID="{73AED6DE-BDF6-4776-89DF-7D5C3424A9C6}" presName="textRect" presStyleLbl="revTx" presStyleIdx="0" presStyleCnt="4">
        <dgm:presLayoutVars>
          <dgm:chMax val="1"/>
          <dgm:chPref val="1"/>
        </dgm:presLayoutVars>
      </dgm:prSet>
      <dgm:spPr/>
    </dgm:pt>
    <dgm:pt modelId="{42D67E73-5234-4DAB-A1AB-8E383D1FE9E3}" type="pres">
      <dgm:prSet presAssocID="{CEF3C5EC-C1EB-40FC-9571-99C915E4E510}" presName="sibTrans" presStyleLbl="sibTrans2D1" presStyleIdx="0" presStyleCnt="0"/>
      <dgm:spPr/>
    </dgm:pt>
    <dgm:pt modelId="{92F7A80D-6DD2-4A6D-9E84-91FEE6EE8C13}" type="pres">
      <dgm:prSet presAssocID="{2154C24F-83B0-4D1C-84FA-2C5EC5A7FEC4}" presName="compNode" presStyleCnt="0"/>
      <dgm:spPr/>
    </dgm:pt>
    <dgm:pt modelId="{52122DBD-0606-4CEE-9DA8-3D1B0808D2F0}" type="pres">
      <dgm:prSet presAssocID="{2154C24F-83B0-4D1C-84FA-2C5EC5A7FEC4}" presName="iconBgRect" presStyleLbl="bgShp" presStyleIdx="1" presStyleCnt="4"/>
      <dgm:spPr/>
    </dgm:pt>
    <dgm:pt modelId="{64EA0F4F-9ADD-4100-BBFC-2654D7CE7D07}" type="pres">
      <dgm:prSet presAssocID="{2154C24F-83B0-4D1C-84FA-2C5EC5A7FEC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CC47E69B-2783-4321-98D5-6398788D4EA5}" type="pres">
      <dgm:prSet presAssocID="{2154C24F-83B0-4D1C-84FA-2C5EC5A7FEC4}" presName="spaceRect" presStyleCnt="0"/>
      <dgm:spPr/>
    </dgm:pt>
    <dgm:pt modelId="{F3A2569D-0075-498F-8019-1C1231C6D31B}" type="pres">
      <dgm:prSet presAssocID="{2154C24F-83B0-4D1C-84FA-2C5EC5A7FEC4}" presName="textRect" presStyleLbl="revTx" presStyleIdx="1" presStyleCnt="4">
        <dgm:presLayoutVars>
          <dgm:chMax val="1"/>
          <dgm:chPref val="1"/>
        </dgm:presLayoutVars>
      </dgm:prSet>
      <dgm:spPr/>
    </dgm:pt>
    <dgm:pt modelId="{92CA52A8-0A9E-4CBE-A458-061FD786372C}" type="pres">
      <dgm:prSet presAssocID="{EEDD888A-946C-40E4-87A2-AD5FDB13E894}" presName="sibTrans" presStyleLbl="sibTrans2D1" presStyleIdx="0" presStyleCnt="0"/>
      <dgm:spPr/>
    </dgm:pt>
    <dgm:pt modelId="{2698F4C8-22E3-4260-AF2F-203FFE4BDB4E}" type="pres">
      <dgm:prSet presAssocID="{1252D159-739D-4FD6-AF5E-402B35D340AC}" presName="compNode" presStyleCnt="0"/>
      <dgm:spPr/>
    </dgm:pt>
    <dgm:pt modelId="{7D2A2DFE-40CE-4160-B6EE-B155D44AAEBE}" type="pres">
      <dgm:prSet presAssocID="{1252D159-739D-4FD6-AF5E-402B35D340AC}" presName="iconBgRect" presStyleLbl="bgShp" presStyleIdx="2" presStyleCnt="4"/>
      <dgm:spPr/>
    </dgm:pt>
    <dgm:pt modelId="{6021F04D-0ADE-4862-BBCD-E501E1BE90AC}" type="pres">
      <dgm:prSet presAssocID="{1252D159-739D-4FD6-AF5E-402B35D340A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1ED2D991-C5A8-4D4D-B681-DAF0E22257A2}" type="pres">
      <dgm:prSet presAssocID="{1252D159-739D-4FD6-AF5E-402B35D340AC}" presName="spaceRect" presStyleCnt="0"/>
      <dgm:spPr/>
    </dgm:pt>
    <dgm:pt modelId="{D47FC6F4-814B-475B-A50F-6D6A3506560C}" type="pres">
      <dgm:prSet presAssocID="{1252D159-739D-4FD6-AF5E-402B35D340AC}" presName="textRect" presStyleLbl="revTx" presStyleIdx="2" presStyleCnt="4">
        <dgm:presLayoutVars>
          <dgm:chMax val="1"/>
          <dgm:chPref val="1"/>
        </dgm:presLayoutVars>
      </dgm:prSet>
      <dgm:spPr/>
    </dgm:pt>
    <dgm:pt modelId="{D6E0EDEB-C27B-44CB-851F-86B2E1132C3E}" type="pres">
      <dgm:prSet presAssocID="{E9E399BB-F8AF-4CFC-A007-0E91D6DD7236}" presName="sibTrans" presStyleLbl="sibTrans2D1" presStyleIdx="0" presStyleCnt="0"/>
      <dgm:spPr/>
    </dgm:pt>
    <dgm:pt modelId="{7F44E360-A350-4350-8DAD-757D84FC348A}" type="pres">
      <dgm:prSet presAssocID="{E8A7115B-DA53-4F5A-B69A-5EB75A1E54E3}" presName="compNode" presStyleCnt="0"/>
      <dgm:spPr/>
    </dgm:pt>
    <dgm:pt modelId="{0A4ED0AE-A71F-4C8E-951B-21B9EB75A053}" type="pres">
      <dgm:prSet presAssocID="{E8A7115B-DA53-4F5A-B69A-5EB75A1E54E3}" presName="iconBgRect" presStyleLbl="bgShp" presStyleIdx="3" presStyleCnt="4"/>
      <dgm:spPr/>
    </dgm:pt>
    <dgm:pt modelId="{00C5C42D-41D8-4C72-A8DA-F3A8C07BCC59}" type="pres">
      <dgm:prSet presAssocID="{E8A7115B-DA53-4F5A-B69A-5EB75A1E54E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leep"/>
        </a:ext>
      </dgm:extLst>
    </dgm:pt>
    <dgm:pt modelId="{C14A8CA9-E35C-4189-82B4-B47F8FEBDDA4}" type="pres">
      <dgm:prSet presAssocID="{E8A7115B-DA53-4F5A-B69A-5EB75A1E54E3}" presName="spaceRect" presStyleCnt="0"/>
      <dgm:spPr/>
    </dgm:pt>
    <dgm:pt modelId="{AB145BB4-59A2-406A-8B60-17E734F030C7}" type="pres">
      <dgm:prSet presAssocID="{E8A7115B-DA53-4F5A-B69A-5EB75A1E54E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0C6630A-6282-45C1-85B8-29FFAF282EB7}" srcId="{C4DB3C14-4009-4462-9D02-E424F40F6047}" destId="{2154C24F-83B0-4D1C-84FA-2C5EC5A7FEC4}" srcOrd="1" destOrd="0" parTransId="{603A5208-5B05-4B76-9FFE-C17AB916AE64}" sibTransId="{EEDD888A-946C-40E4-87A2-AD5FDB13E894}"/>
    <dgm:cxn modelId="{30F08538-3475-4326-AE9F-9181E6AD4547}" type="presOf" srcId="{C4DB3C14-4009-4462-9D02-E424F40F6047}" destId="{8242F57B-7724-4B84-9100-794233A00A2A}" srcOrd="0" destOrd="0" presId="urn:microsoft.com/office/officeart/2018/2/layout/IconCircleList"/>
    <dgm:cxn modelId="{7C687B41-DBBA-4944-8047-9B57ACA66ACD}" type="presOf" srcId="{E8A7115B-DA53-4F5A-B69A-5EB75A1E54E3}" destId="{AB145BB4-59A2-406A-8B60-17E734F030C7}" srcOrd="0" destOrd="0" presId="urn:microsoft.com/office/officeart/2018/2/layout/IconCircleList"/>
    <dgm:cxn modelId="{CF4A7E62-0A32-4372-B796-4F964BEF3D07}" type="presOf" srcId="{E9E399BB-F8AF-4CFC-A007-0E91D6DD7236}" destId="{D6E0EDEB-C27B-44CB-851F-86B2E1132C3E}" srcOrd="0" destOrd="0" presId="urn:microsoft.com/office/officeart/2018/2/layout/IconCircleList"/>
    <dgm:cxn modelId="{610CEA45-2ECD-4BB8-AA21-C227C513C216}" srcId="{C4DB3C14-4009-4462-9D02-E424F40F6047}" destId="{1252D159-739D-4FD6-AF5E-402B35D340AC}" srcOrd="2" destOrd="0" parTransId="{A915FCD5-2158-4FD1-B3F7-0BD6EE6EF3D2}" sibTransId="{E9E399BB-F8AF-4CFC-A007-0E91D6DD7236}"/>
    <dgm:cxn modelId="{B01B846E-5895-47EB-AA6B-26E4D9286AD8}" type="presOf" srcId="{73AED6DE-BDF6-4776-89DF-7D5C3424A9C6}" destId="{EEB66BA4-12CF-4B38-8681-E6485C375905}" srcOrd="0" destOrd="0" presId="urn:microsoft.com/office/officeart/2018/2/layout/IconCircleList"/>
    <dgm:cxn modelId="{0A1B1E75-D96B-43B4-9B8A-AB2531C21AE7}" srcId="{C4DB3C14-4009-4462-9D02-E424F40F6047}" destId="{E8A7115B-DA53-4F5A-B69A-5EB75A1E54E3}" srcOrd="3" destOrd="0" parTransId="{211B5EA8-B1E4-473E-BD8F-0F7EFE11F72B}" sibTransId="{8DDEEBE6-900B-4904-A8D3-A5E1FF63A26F}"/>
    <dgm:cxn modelId="{6027CA56-2DF6-4B99-839B-A15A8E1DB263}" type="presOf" srcId="{EEDD888A-946C-40E4-87A2-AD5FDB13E894}" destId="{92CA52A8-0A9E-4CBE-A458-061FD786372C}" srcOrd="0" destOrd="0" presId="urn:microsoft.com/office/officeart/2018/2/layout/IconCircleList"/>
    <dgm:cxn modelId="{0A8E6EA5-A069-49DE-94F5-B19C7161F181}" type="presOf" srcId="{1252D159-739D-4FD6-AF5E-402B35D340AC}" destId="{D47FC6F4-814B-475B-A50F-6D6A3506560C}" srcOrd="0" destOrd="0" presId="urn:microsoft.com/office/officeart/2018/2/layout/IconCircleList"/>
    <dgm:cxn modelId="{40EF8AAE-189A-4E2A-A853-E78A0377D4A9}" type="presOf" srcId="{2154C24F-83B0-4D1C-84FA-2C5EC5A7FEC4}" destId="{F3A2569D-0075-498F-8019-1C1231C6D31B}" srcOrd="0" destOrd="0" presId="urn:microsoft.com/office/officeart/2018/2/layout/IconCircleList"/>
    <dgm:cxn modelId="{DFD260B8-5022-4F95-83EA-54B4D64EAF3C}" srcId="{C4DB3C14-4009-4462-9D02-E424F40F6047}" destId="{73AED6DE-BDF6-4776-89DF-7D5C3424A9C6}" srcOrd="0" destOrd="0" parTransId="{B2DD3706-DC07-448F-8888-D063D6F23CB6}" sibTransId="{CEF3C5EC-C1EB-40FC-9571-99C915E4E510}"/>
    <dgm:cxn modelId="{C3CC48C7-408C-4BD1-AE2A-4E4228C2BB03}" type="presOf" srcId="{CEF3C5EC-C1EB-40FC-9571-99C915E4E510}" destId="{42D67E73-5234-4DAB-A1AB-8E383D1FE9E3}" srcOrd="0" destOrd="0" presId="urn:microsoft.com/office/officeart/2018/2/layout/IconCircleList"/>
    <dgm:cxn modelId="{EFA589E1-93B2-470A-BB2C-21542BC5FE92}" type="presParOf" srcId="{8242F57B-7724-4B84-9100-794233A00A2A}" destId="{44B44E61-EFB4-4BC5-A9B2-B6A454321B33}" srcOrd="0" destOrd="0" presId="urn:microsoft.com/office/officeart/2018/2/layout/IconCircleList"/>
    <dgm:cxn modelId="{7C1DE86E-6012-4622-AA44-AAA304166B5E}" type="presParOf" srcId="{44B44E61-EFB4-4BC5-A9B2-B6A454321B33}" destId="{D4C301FE-82BF-4945-B98F-A351976DDB7F}" srcOrd="0" destOrd="0" presId="urn:microsoft.com/office/officeart/2018/2/layout/IconCircleList"/>
    <dgm:cxn modelId="{50E4BDF0-7D62-469E-8079-E790629490D8}" type="presParOf" srcId="{D4C301FE-82BF-4945-B98F-A351976DDB7F}" destId="{3DC8BA01-D9B4-4EC4-B180-C2990FAEDF77}" srcOrd="0" destOrd="0" presId="urn:microsoft.com/office/officeart/2018/2/layout/IconCircleList"/>
    <dgm:cxn modelId="{D7D35A6C-28E0-46A1-B406-65D6E42156F9}" type="presParOf" srcId="{D4C301FE-82BF-4945-B98F-A351976DDB7F}" destId="{05D2D973-3D60-4621-A667-CE7E88C9C1D2}" srcOrd="1" destOrd="0" presId="urn:microsoft.com/office/officeart/2018/2/layout/IconCircleList"/>
    <dgm:cxn modelId="{0C9AB038-8C17-464D-8444-A92C94E67266}" type="presParOf" srcId="{D4C301FE-82BF-4945-B98F-A351976DDB7F}" destId="{16F06910-5650-4517-8146-C9C99B24E2CB}" srcOrd="2" destOrd="0" presId="urn:microsoft.com/office/officeart/2018/2/layout/IconCircleList"/>
    <dgm:cxn modelId="{146B542D-FCE8-47C6-B1D7-7B5940688213}" type="presParOf" srcId="{D4C301FE-82BF-4945-B98F-A351976DDB7F}" destId="{EEB66BA4-12CF-4B38-8681-E6485C375905}" srcOrd="3" destOrd="0" presId="urn:microsoft.com/office/officeart/2018/2/layout/IconCircleList"/>
    <dgm:cxn modelId="{9A03504F-C87E-4426-A939-D101D64B47B0}" type="presParOf" srcId="{44B44E61-EFB4-4BC5-A9B2-B6A454321B33}" destId="{42D67E73-5234-4DAB-A1AB-8E383D1FE9E3}" srcOrd="1" destOrd="0" presId="urn:microsoft.com/office/officeart/2018/2/layout/IconCircleList"/>
    <dgm:cxn modelId="{A1F6CF24-21B9-4D6E-8069-D2243F752E61}" type="presParOf" srcId="{44B44E61-EFB4-4BC5-A9B2-B6A454321B33}" destId="{92F7A80D-6DD2-4A6D-9E84-91FEE6EE8C13}" srcOrd="2" destOrd="0" presId="urn:microsoft.com/office/officeart/2018/2/layout/IconCircleList"/>
    <dgm:cxn modelId="{E681B077-F202-47F7-B5C9-F3E3C1DC3846}" type="presParOf" srcId="{92F7A80D-6DD2-4A6D-9E84-91FEE6EE8C13}" destId="{52122DBD-0606-4CEE-9DA8-3D1B0808D2F0}" srcOrd="0" destOrd="0" presId="urn:microsoft.com/office/officeart/2018/2/layout/IconCircleList"/>
    <dgm:cxn modelId="{163373DF-1C0A-4BB6-8367-02875E1FE48E}" type="presParOf" srcId="{92F7A80D-6DD2-4A6D-9E84-91FEE6EE8C13}" destId="{64EA0F4F-9ADD-4100-BBFC-2654D7CE7D07}" srcOrd="1" destOrd="0" presId="urn:microsoft.com/office/officeart/2018/2/layout/IconCircleList"/>
    <dgm:cxn modelId="{C1D6C9FB-33A5-4EB4-A5A7-A65A053545F1}" type="presParOf" srcId="{92F7A80D-6DD2-4A6D-9E84-91FEE6EE8C13}" destId="{CC47E69B-2783-4321-98D5-6398788D4EA5}" srcOrd="2" destOrd="0" presId="urn:microsoft.com/office/officeart/2018/2/layout/IconCircleList"/>
    <dgm:cxn modelId="{9A680006-581E-4130-988D-5216577A7302}" type="presParOf" srcId="{92F7A80D-6DD2-4A6D-9E84-91FEE6EE8C13}" destId="{F3A2569D-0075-498F-8019-1C1231C6D31B}" srcOrd="3" destOrd="0" presId="urn:microsoft.com/office/officeart/2018/2/layout/IconCircleList"/>
    <dgm:cxn modelId="{DBE74386-37A6-4313-A305-CBDDE9050FC8}" type="presParOf" srcId="{44B44E61-EFB4-4BC5-A9B2-B6A454321B33}" destId="{92CA52A8-0A9E-4CBE-A458-061FD786372C}" srcOrd="3" destOrd="0" presId="urn:microsoft.com/office/officeart/2018/2/layout/IconCircleList"/>
    <dgm:cxn modelId="{9CEA71CA-D43A-4099-9292-BC8C82AF31E3}" type="presParOf" srcId="{44B44E61-EFB4-4BC5-A9B2-B6A454321B33}" destId="{2698F4C8-22E3-4260-AF2F-203FFE4BDB4E}" srcOrd="4" destOrd="0" presId="urn:microsoft.com/office/officeart/2018/2/layout/IconCircleList"/>
    <dgm:cxn modelId="{8EB6FD33-DCCF-4740-9DB4-451A3C865815}" type="presParOf" srcId="{2698F4C8-22E3-4260-AF2F-203FFE4BDB4E}" destId="{7D2A2DFE-40CE-4160-B6EE-B155D44AAEBE}" srcOrd="0" destOrd="0" presId="urn:microsoft.com/office/officeart/2018/2/layout/IconCircleList"/>
    <dgm:cxn modelId="{541AC5EF-5064-4A5A-8E9F-D921F2CC0F11}" type="presParOf" srcId="{2698F4C8-22E3-4260-AF2F-203FFE4BDB4E}" destId="{6021F04D-0ADE-4862-BBCD-E501E1BE90AC}" srcOrd="1" destOrd="0" presId="urn:microsoft.com/office/officeart/2018/2/layout/IconCircleList"/>
    <dgm:cxn modelId="{CED2C294-4A0E-42C1-A4B1-8FF9D6855F20}" type="presParOf" srcId="{2698F4C8-22E3-4260-AF2F-203FFE4BDB4E}" destId="{1ED2D991-C5A8-4D4D-B681-DAF0E22257A2}" srcOrd="2" destOrd="0" presId="urn:microsoft.com/office/officeart/2018/2/layout/IconCircleList"/>
    <dgm:cxn modelId="{09675E8A-F1C8-4FD2-8C60-3CB920ADE713}" type="presParOf" srcId="{2698F4C8-22E3-4260-AF2F-203FFE4BDB4E}" destId="{D47FC6F4-814B-475B-A50F-6D6A3506560C}" srcOrd="3" destOrd="0" presId="urn:microsoft.com/office/officeart/2018/2/layout/IconCircleList"/>
    <dgm:cxn modelId="{B884B9F5-B164-42F4-A9C0-1DBDC51ECF12}" type="presParOf" srcId="{44B44E61-EFB4-4BC5-A9B2-B6A454321B33}" destId="{D6E0EDEB-C27B-44CB-851F-86B2E1132C3E}" srcOrd="5" destOrd="0" presId="urn:microsoft.com/office/officeart/2018/2/layout/IconCircleList"/>
    <dgm:cxn modelId="{1F8DDD52-3E94-4D70-8BBE-DBC94013E457}" type="presParOf" srcId="{44B44E61-EFB4-4BC5-A9B2-B6A454321B33}" destId="{7F44E360-A350-4350-8DAD-757D84FC348A}" srcOrd="6" destOrd="0" presId="urn:microsoft.com/office/officeart/2018/2/layout/IconCircleList"/>
    <dgm:cxn modelId="{9FFB9159-4BF5-4B9D-808D-91ACDACCB96F}" type="presParOf" srcId="{7F44E360-A350-4350-8DAD-757D84FC348A}" destId="{0A4ED0AE-A71F-4C8E-951B-21B9EB75A053}" srcOrd="0" destOrd="0" presId="urn:microsoft.com/office/officeart/2018/2/layout/IconCircleList"/>
    <dgm:cxn modelId="{2D7C6106-403F-41C6-9679-05B6364CBF2D}" type="presParOf" srcId="{7F44E360-A350-4350-8DAD-757D84FC348A}" destId="{00C5C42D-41D8-4C72-A8DA-F3A8C07BCC59}" srcOrd="1" destOrd="0" presId="urn:microsoft.com/office/officeart/2018/2/layout/IconCircleList"/>
    <dgm:cxn modelId="{08DB0236-A560-43E1-B194-9D2DCE445C91}" type="presParOf" srcId="{7F44E360-A350-4350-8DAD-757D84FC348A}" destId="{C14A8CA9-E35C-4189-82B4-B47F8FEBDDA4}" srcOrd="2" destOrd="0" presId="urn:microsoft.com/office/officeart/2018/2/layout/IconCircleList"/>
    <dgm:cxn modelId="{D551F9C6-1585-42BB-9A90-8F7A43BB3C21}" type="presParOf" srcId="{7F44E360-A350-4350-8DAD-757D84FC348A}" destId="{AB145BB4-59A2-406A-8B60-17E734F030C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B584412-0F0F-9C4B-A0E7-6DFEF70E2CF0}" type="doc">
      <dgm:prSet loTypeId="urn:microsoft.com/office/officeart/2005/8/layout/process4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28C031E-DE53-1E4B-82F7-24FD154B65FE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Required for enrollments open for 365+ days</a:t>
          </a:r>
        </a:p>
      </dgm:t>
    </dgm:pt>
    <dgm:pt modelId="{EFE40FF1-F273-E946-9A3F-D73D15A570FB}" type="parTrans" cxnId="{535D4757-8E1B-0A41-A5E6-90767A758FB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E8509AAD-D325-AA45-B114-1AFA2BFFDBA5}" type="sibTrans" cxnId="{535D4757-8E1B-0A41-A5E6-90767A758FB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A811F295-F4DA-1945-97C6-8D88FE99297F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To get to the Annual Assessment, you must navigate to their active program</a:t>
          </a:r>
        </a:p>
      </dgm:t>
    </dgm:pt>
    <dgm:pt modelId="{AD6E0470-1088-6249-B613-9F9758A7D2BA}" type="parTrans" cxnId="{607EC048-E26D-8445-927E-5A94FF2FAB32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C1E758E9-9205-6F48-9BA5-7A979DF41A58}" type="sibTrans" cxnId="{607EC048-E26D-8445-927E-5A94FF2FAB32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646783B-976B-424B-B302-950158E6F869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Click Add next to Status Assessments and then select the client(s) for which you want to conduct the annual assessment</a:t>
          </a:r>
        </a:p>
      </dgm:t>
    </dgm:pt>
    <dgm:pt modelId="{A75AD1C7-3C53-AE48-AC30-0919F76F232E}" type="parTrans" cxnId="{E5F5F3A9-7C19-314D-8EA9-F115465A7EFB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15BAA27A-8F4F-4D43-A83E-3A6933709055}" type="sibTrans" cxnId="{E5F5F3A9-7C19-314D-8EA9-F115465A7EFB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15F2E6FC-A52C-C744-855D-FD01E209E228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You can also add an Annual Assessment from the Program Assessments tab.</a:t>
          </a:r>
        </a:p>
      </dgm:t>
    </dgm:pt>
    <dgm:pt modelId="{75768DC2-02CB-E14C-90A6-BAE37F1449F9}" type="parTrans" cxnId="{5F08DF37-AFD4-0144-9584-ACA4147750E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4477240B-C421-ED41-A800-91E8D154A38C}" type="sibTrans" cxnId="{5F08DF37-AFD4-0144-9584-ACA4147750E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5404A726-6065-E547-A014-C3F7D68A3185}" type="pres">
      <dgm:prSet presAssocID="{EB584412-0F0F-9C4B-A0E7-6DFEF70E2CF0}" presName="Name0" presStyleCnt="0">
        <dgm:presLayoutVars>
          <dgm:dir/>
          <dgm:animLvl val="lvl"/>
          <dgm:resizeHandles val="exact"/>
        </dgm:presLayoutVars>
      </dgm:prSet>
      <dgm:spPr/>
    </dgm:pt>
    <dgm:pt modelId="{51F6146A-6B39-144E-A46E-F7F742563F73}" type="pres">
      <dgm:prSet presAssocID="{15F2E6FC-A52C-C744-855D-FD01E209E228}" presName="boxAndChildren" presStyleCnt="0"/>
      <dgm:spPr/>
    </dgm:pt>
    <dgm:pt modelId="{A2C502B3-95B9-B342-ACD2-99964D2AC0A2}" type="pres">
      <dgm:prSet presAssocID="{15F2E6FC-A52C-C744-855D-FD01E209E228}" presName="parentTextBox" presStyleLbl="node1" presStyleIdx="0" presStyleCnt="4"/>
      <dgm:spPr/>
    </dgm:pt>
    <dgm:pt modelId="{5F69833C-E523-8844-9663-55BFC70D431A}" type="pres">
      <dgm:prSet presAssocID="{15BAA27A-8F4F-4D43-A83E-3A6933709055}" presName="sp" presStyleCnt="0"/>
      <dgm:spPr/>
    </dgm:pt>
    <dgm:pt modelId="{09380592-3354-CA4A-9B05-6B3A6D601ED7}" type="pres">
      <dgm:prSet presAssocID="{B646783B-976B-424B-B302-950158E6F869}" presName="arrowAndChildren" presStyleCnt="0"/>
      <dgm:spPr/>
    </dgm:pt>
    <dgm:pt modelId="{10E7E7BF-B0FB-4B49-9484-F9208B908F72}" type="pres">
      <dgm:prSet presAssocID="{B646783B-976B-424B-B302-950158E6F869}" presName="parentTextArrow" presStyleLbl="node1" presStyleIdx="1" presStyleCnt="4"/>
      <dgm:spPr/>
    </dgm:pt>
    <dgm:pt modelId="{F5CAE040-4E47-664E-AC2E-73A5C084C24A}" type="pres">
      <dgm:prSet presAssocID="{C1E758E9-9205-6F48-9BA5-7A979DF41A58}" presName="sp" presStyleCnt="0"/>
      <dgm:spPr/>
    </dgm:pt>
    <dgm:pt modelId="{E83552FE-E1A6-4441-8C9D-6AE924219121}" type="pres">
      <dgm:prSet presAssocID="{A811F295-F4DA-1945-97C6-8D88FE99297F}" presName="arrowAndChildren" presStyleCnt="0"/>
      <dgm:spPr/>
    </dgm:pt>
    <dgm:pt modelId="{13DAC2D8-803F-DF48-A521-7E07E75C9994}" type="pres">
      <dgm:prSet presAssocID="{A811F295-F4DA-1945-97C6-8D88FE99297F}" presName="parentTextArrow" presStyleLbl="node1" presStyleIdx="2" presStyleCnt="4"/>
      <dgm:spPr/>
    </dgm:pt>
    <dgm:pt modelId="{7CB4521E-EB96-E04A-AF0F-A8EDDC6C330C}" type="pres">
      <dgm:prSet presAssocID="{E8509AAD-D325-AA45-B114-1AFA2BFFDBA5}" presName="sp" presStyleCnt="0"/>
      <dgm:spPr/>
    </dgm:pt>
    <dgm:pt modelId="{F3C91A69-479D-8E49-B65E-7B4CA7E98525}" type="pres">
      <dgm:prSet presAssocID="{C28C031E-DE53-1E4B-82F7-24FD154B65FE}" presName="arrowAndChildren" presStyleCnt="0"/>
      <dgm:spPr/>
    </dgm:pt>
    <dgm:pt modelId="{2A06AF21-6112-1D4B-844C-6A882A8CC0CB}" type="pres">
      <dgm:prSet presAssocID="{C28C031E-DE53-1E4B-82F7-24FD154B65FE}" presName="parentTextArrow" presStyleLbl="node1" presStyleIdx="3" presStyleCnt="4" custLinFactNeighborX="-3" custLinFactNeighborY="1956"/>
      <dgm:spPr/>
    </dgm:pt>
  </dgm:ptLst>
  <dgm:cxnLst>
    <dgm:cxn modelId="{DBAC7527-66A5-994B-9949-95FF789C0AFC}" type="presOf" srcId="{EB584412-0F0F-9C4B-A0E7-6DFEF70E2CF0}" destId="{5404A726-6065-E547-A014-C3F7D68A3185}" srcOrd="0" destOrd="0" presId="urn:microsoft.com/office/officeart/2005/8/layout/process4"/>
    <dgm:cxn modelId="{5F08DF37-AFD4-0144-9584-ACA4147750E5}" srcId="{EB584412-0F0F-9C4B-A0E7-6DFEF70E2CF0}" destId="{15F2E6FC-A52C-C744-855D-FD01E209E228}" srcOrd="3" destOrd="0" parTransId="{75768DC2-02CB-E14C-90A6-BAE37F1449F9}" sibTransId="{4477240B-C421-ED41-A800-91E8D154A38C}"/>
    <dgm:cxn modelId="{607EC048-E26D-8445-927E-5A94FF2FAB32}" srcId="{EB584412-0F0F-9C4B-A0E7-6DFEF70E2CF0}" destId="{A811F295-F4DA-1945-97C6-8D88FE99297F}" srcOrd="1" destOrd="0" parTransId="{AD6E0470-1088-6249-B613-9F9758A7D2BA}" sibTransId="{C1E758E9-9205-6F48-9BA5-7A979DF41A58}"/>
    <dgm:cxn modelId="{9E9D6355-4243-1347-9083-315F1E925D54}" type="presOf" srcId="{A811F295-F4DA-1945-97C6-8D88FE99297F}" destId="{13DAC2D8-803F-DF48-A521-7E07E75C9994}" srcOrd="0" destOrd="0" presId="urn:microsoft.com/office/officeart/2005/8/layout/process4"/>
    <dgm:cxn modelId="{535D4757-8E1B-0A41-A5E6-90767A758FBA}" srcId="{EB584412-0F0F-9C4B-A0E7-6DFEF70E2CF0}" destId="{C28C031E-DE53-1E4B-82F7-24FD154B65FE}" srcOrd="0" destOrd="0" parTransId="{EFE40FF1-F273-E946-9A3F-D73D15A570FB}" sibTransId="{E8509AAD-D325-AA45-B114-1AFA2BFFDBA5}"/>
    <dgm:cxn modelId="{100C8E8E-AD0E-144C-9983-38E2CC0B3381}" type="presOf" srcId="{C28C031E-DE53-1E4B-82F7-24FD154B65FE}" destId="{2A06AF21-6112-1D4B-844C-6A882A8CC0CB}" srcOrd="0" destOrd="0" presId="urn:microsoft.com/office/officeart/2005/8/layout/process4"/>
    <dgm:cxn modelId="{14970893-7BF0-CA4B-ABA7-29FF3447442D}" type="presOf" srcId="{B646783B-976B-424B-B302-950158E6F869}" destId="{10E7E7BF-B0FB-4B49-9484-F9208B908F72}" srcOrd="0" destOrd="0" presId="urn:microsoft.com/office/officeart/2005/8/layout/process4"/>
    <dgm:cxn modelId="{E5F5F3A9-7C19-314D-8EA9-F115465A7EFB}" srcId="{EB584412-0F0F-9C4B-A0E7-6DFEF70E2CF0}" destId="{B646783B-976B-424B-B302-950158E6F869}" srcOrd="2" destOrd="0" parTransId="{A75AD1C7-3C53-AE48-AC30-0919F76F232E}" sibTransId="{15BAA27A-8F4F-4D43-A83E-3A6933709055}"/>
    <dgm:cxn modelId="{2C4946CD-CCF7-2D49-9AE3-AC7AE9B0E1AF}" type="presOf" srcId="{15F2E6FC-A52C-C744-855D-FD01E209E228}" destId="{A2C502B3-95B9-B342-ACD2-99964D2AC0A2}" srcOrd="0" destOrd="0" presId="urn:microsoft.com/office/officeart/2005/8/layout/process4"/>
    <dgm:cxn modelId="{9D98B808-93E2-2D48-9715-D9B643A3E004}" type="presParOf" srcId="{5404A726-6065-E547-A014-C3F7D68A3185}" destId="{51F6146A-6B39-144E-A46E-F7F742563F73}" srcOrd="0" destOrd="0" presId="urn:microsoft.com/office/officeart/2005/8/layout/process4"/>
    <dgm:cxn modelId="{68A89D2F-DA18-EF4C-8C33-8599A5D98EEF}" type="presParOf" srcId="{51F6146A-6B39-144E-A46E-F7F742563F73}" destId="{A2C502B3-95B9-B342-ACD2-99964D2AC0A2}" srcOrd="0" destOrd="0" presId="urn:microsoft.com/office/officeart/2005/8/layout/process4"/>
    <dgm:cxn modelId="{091FEDD8-13CE-B648-958B-852A26996A2A}" type="presParOf" srcId="{5404A726-6065-E547-A014-C3F7D68A3185}" destId="{5F69833C-E523-8844-9663-55BFC70D431A}" srcOrd="1" destOrd="0" presId="urn:microsoft.com/office/officeart/2005/8/layout/process4"/>
    <dgm:cxn modelId="{256C7945-39CD-834C-B091-72CD56EEDE40}" type="presParOf" srcId="{5404A726-6065-E547-A014-C3F7D68A3185}" destId="{09380592-3354-CA4A-9B05-6B3A6D601ED7}" srcOrd="2" destOrd="0" presId="urn:microsoft.com/office/officeart/2005/8/layout/process4"/>
    <dgm:cxn modelId="{3685E10E-6BF3-9946-A65D-85268C0E5E2E}" type="presParOf" srcId="{09380592-3354-CA4A-9B05-6B3A6D601ED7}" destId="{10E7E7BF-B0FB-4B49-9484-F9208B908F72}" srcOrd="0" destOrd="0" presId="urn:microsoft.com/office/officeart/2005/8/layout/process4"/>
    <dgm:cxn modelId="{BEEE0F63-7E40-4A4C-9363-EFF9CDEEC570}" type="presParOf" srcId="{5404A726-6065-E547-A014-C3F7D68A3185}" destId="{F5CAE040-4E47-664E-AC2E-73A5C084C24A}" srcOrd="3" destOrd="0" presId="urn:microsoft.com/office/officeart/2005/8/layout/process4"/>
    <dgm:cxn modelId="{2DA1F96B-67E7-E645-ADD5-F988980CF995}" type="presParOf" srcId="{5404A726-6065-E547-A014-C3F7D68A3185}" destId="{E83552FE-E1A6-4441-8C9D-6AE924219121}" srcOrd="4" destOrd="0" presId="urn:microsoft.com/office/officeart/2005/8/layout/process4"/>
    <dgm:cxn modelId="{17E0F618-AC22-C941-BB1C-79BF8D646E5B}" type="presParOf" srcId="{E83552FE-E1A6-4441-8C9D-6AE924219121}" destId="{13DAC2D8-803F-DF48-A521-7E07E75C9994}" srcOrd="0" destOrd="0" presId="urn:microsoft.com/office/officeart/2005/8/layout/process4"/>
    <dgm:cxn modelId="{1DD264AC-840E-7742-A4B7-A034BE1FD4AD}" type="presParOf" srcId="{5404A726-6065-E547-A014-C3F7D68A3185}" destId="{7CB4521E-EB96-E04A-AF0F-A8EDDC6C330C}" srcOrd="5" destOrd="0" presId="urn:microsoft.com/office/officeart/2005/8/layout/process4"/>
    <dgm:cxn modelId="{2F648376-C7BF-194B-9F37-61CB9E452E8B}" type="presParOf" srcId="{5404A726-6065-E547-A014-C3F7D68A3185}" destId="{F3C91A69-479D-8E49-B65E-7B4CA7E98525}" srcOrd="6" destOrd="0" presId="urn:microsoft.com/office/officeart/2005/8/layout/process4"/>
    <dgm:cxn modelId="{01DAA0EA-A119-2144-9776-AF6F56B4AFFC}" type="presParOf" srcId="{F3C91A69-479D-8E49-B65E-7B4CA7E98525}" destId="{2A06AF21-6112-1D4B-844C-6A882A8CC0C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E5E3623-2663-41DF-9CD6-C0AD5FFFDD73}" type="doc">
      <dgm:prSet loTypeId="urn:microsoft.com/office/officeart/2018/2/layout/IconLabelList" loCatId="icon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87B3B72-D855-4F1D-9952-A1752B1519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>
              <a:solidFill>
                <a:schemeClr val="bg1"/>
              </a:solidFill>
              <a:latin typeface="Lato Light" panose="020F0302020204030203" pitchFamily="34" charset="77"/>
            </a:rPr>
            <a:t>Determines the effectiveness of your program and gaps in service</a:t>
          </a:r>
        </a:p>
      </dgm:t>
    </dgm:pt>
    <dgm:pt modelId="{14D3D7C3-65F9-41AC-BBDF-9A05ACD26999}" type="parTrans" cxnId="{737A7B46-2FA7-4813-B233-9344B3579194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CA96739B-1BD0-48E9-BA7A-096C4EF77B57}" type="sibTrans" cxnId="{737A7B46-2FA7-4813-B233-9344B3579194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FFC1ED81-CC65-4291-8B86-489530D80F7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>
              <a:solidFill>
                <a:schemeClr val="bg1"/>
              </a:solidFill>
              <a:latin typeface="Lato Light" panose="020F0302020204030203" pitchFamily="34" charset="77"/>
            </a:rPr>
            <a:t>Directly impacts the goals of the HMIS</a:t>
          </a:r>
        </a:p>
      </dgm:t>
    </dgm:pt>
    <dgm:pt modelId="{831AAEDD-C0CC-42EA-BFC4-4278386C867F}" type="parTrans" cxnId="{C5012E54-65BA-415A-8CE7-DF3F159715CE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DA3B78CB-10EB-43F8-B638-F70DACB46151}" type="sibTrans" cxnId="{C5012E54-65BA-415A-8CE7-DF3F159715CE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1B16EB32-48C3-44B4-98B6-062B22D7B7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 i="0">
              <a:solidFill>
                <a:schemeClr val="bg1"/>
              </a:solidFill>
              <a:latin typeface="Lato Light" panose="020F0302020204030203" pitchFamily="34" charset="77"/>
            </a:rPr>
            <a:t>Document episodes of homelessness that can support clients through the coordinated entry process</a:t>
          </a:r>
        </a:p>
      </dgm:t>
    </dgm:pt>
    <dgm:pt modelId="{B996D058-3640-4E6E-92D3-CC49B0343AB9}" type="parTrans" cxnId="{EED33C56-1E09-48A7-8429-47885DE3DBE8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BAADCF7D-EA26-4C6F-9DDC-415BC0B51858}" type="sibTrans" cxnId="{EED33C56-1E09-48A7-8429-47885DE3DBE8}">
      <dgm:prSet/>
      <dgm:spPr/>
      <dgm:t>
        <a:bodyPr/>
        <a:lstStyle/>
        <a:p>
          <a:endParaRPr lang="en-US" sz="2000" b="0" i="0">
            <a:solidFill>
              <a:schemeClr val="bg1"/>
            </a:solidFill>
            <a:latin typeface="Lato Light" panose="020F0302020204030203" pitchFamily="34" charset="77"/>
          </a:endParaRPr>
        </a:p>
      </dgm:t>
    </dgm:pt>
    <dgm:pt modelId="{E0A49C83-6EFF-4557-B4BD-821C4F06DEC0}" type="pres">
      <dgm:prSet presAssocID="{BE5E3623-2663-41DF-9CD6-C0AD5FFFDD73}" presName="root" presStyleCnt="0">
        <dgm:presLayoutVars>
          <dgm:dir/>
          <dgm:resizeHandles val="exact"/>
        </dgm:presLayoutVars>
      </dgm:prSet>
      <dgm:spPr/>
    </dgm:pt>
    <dgm:pt modelId="{216FBB7F-4776-421C-BE47-D76DE7E6E631}" type="pres">
      <dgm:prSet presAssocID="{587B3B72-D855-4F1D-9952-A1752B151976}" presName="compNode" presStyleCnt="0"/>
      <dgm:spPr/>
    </dgm:pt>
    <dgm:pt modelId="{89112690-6257-40EB-AD11-A7AE57F39A83}" type="pres">
      <dgm:prSet presAssocID="{587B3B72-D855-4F1D-9952-A1752B15197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DFBFB818-2FD7-4837-91D7-8D17D29D6309}" type="pres">
      <dgm:prSet presAssocID="{587B3B72-D855-4F1D-9952-A1752B151976}" presName="spaceRect" presStyleCnt="0"/>
      <dgm:spPr/>
    </dgm:pt>
    <dgm:pt modelId="{EBFB9F88-78D4-40E9-926D-DBF1BAD03202}" type="pres">
      <dgm:prSet presAssocID="{587B3B72-D855-4F1D-9952-A1752B151976}" presName="textRect" presStyleLbl="revTx" presStyleIdx="0" presStyleCnt="3">
        <dgm:presLayoutVars>
          <dgm:chMax val="1"/>
          <dgm:chPref val="1"/>
        </dgm:presLayoutVars>
      </dgm:prSet>
      <dgm:spPr/>
    </dgm:pt>
    <dgm:pt modelId="{B0DC3217-A9AE-48F7-B63A-D41F82483C83}" type="pres">
      <dgm:prSet presAssocID="{CA96739B-1BD0-48E9-BA7A-096C4EF77B57}" presName="sibTrans" presStyleCnt="0"/>
      <dgm:spPr/>
    </dgm:pt>
    <dgm:pt modelId="{DD951652-1162-4386-A564-FC4FF9DCD2A3}" type="pres">
      <dgm:prSet presAssocID="{FFC1ED81-CC65-4291-8B86-489530D80F76}" presName="compNode" presStyleCnt="0"/>
      <dgm:spPr/>
    </dgm:pt>
    <dgm:pt modelId="{02020A75-4209-48E7-AED3-B7C5574DDD2E}" type="pres">
      <dgm:prSet presAssocID="{FFC1ED81-CC65-4291-8B86-489530D80F7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22049F75-0EB7-45DE-BB78-A4B22B6743A6}" type="pres">
      <dgm:prSet presAssocID="{FFC1ED81-CC65-4291-8B86-489530D80F76}" presName="spaceRect" presStyleCnt="0"/>
      <dgm:spPr/>
    </dgm:pt>
    <dgm:pt modelId="{72A2D329-6625-4F52-A7E3-14065DB44289}" type="pres">
      <dgm:prSet presAssocID="{FFC1ED81-CC65-4291-8B86-489530D80F76}" presName="textRect" presStyleLbl="revTx" presStyleIdx="1" presStyleCnt="3">
        <dgm:presLayoutVars>
          <dgm:chMax val="1"/>
          <dgm:chPref val="1"/>
        </dgm:presLayoutVars>
      </dgm:prSet>
      <dgm:spPr/>
    </dgm:pt>
    <dgm:pt modelId="{3129A70D-5774-4ADE-85F6-EEB5232D4A22}" type="pres">
      <dgm:prSet presAssocID="{DA3B78CB-10EB-43F8-B638-F70DACB46151}" presName="sibTrans" presStyleCnt="0"/>
      <dgm:spPr/>
    </dgm:pt>
    <dgm:pt modelId="{C12CE90D-780B-4295-BB85-7FB0F5AA677E}" type="pres">
      <dgm:prSet presAssocID="{1B16EB32-48C3-44B4-98B6-062B22D7B73E}" presName="compNode" presStyleCnt="0"/>
      <dgm:spPr/>
    </dgm:pt>
    <dgm:pt modelId="{5448887B-73CE-4957-8109-228D46EAB993}" type="pres">
      <dgm:prSet presAssocID="{1B16EB32-48C3-44B4-98B6-062B22D7B7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4D3BAB45-D33E-4A3B-8257-06982BB2C67F}" type="pres">
      <dgm:prSet presAssocID="{1B16EB32-48C3-44B4-98B6-062B22D7B73E}" presName="spaceRect" presStyleCnt="0"/>
      <dgm:spPr/>
    </dgm:pt>
    <dgm:pt modelId="{5C89C5BF-B5F2-46D3-A6AE-FADEC4A334C6}" type="pres">
      <dgm:prSet presAssocID="{1B16EB32-48C3-44B4-98B6-062B22D7B73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37A7B46-2FA7-4813-B233-9344B3579194}" srcId="{BE5E3623-2663-41DF-9CD6-C0AD5FFFDD73}" destId="{587B3B72-D855-4F1D-9952-A1752B151976}" srcOrd="0" destOrd="0" parTransId="{14D3D7C3-65F9-41AC-BBDF-9A05ACD26999}" sibTransId="{CA96739B-1BD0-48E9-BA7A-096C4EF77B57}"/>
    <dgm:cxn modelId="{DA753A70-963B-4AAD-B676-5C11C1970D6D}" type="presOf" srcId="{1B16EB32-48C3-44B4-98B6-062B22D7B73E}" destId="{5C89C5BF-B5F2-46D3-A6AE-FADEC4A334C6}" srcOrd="0" destOrd="0" presId="urn:microsoft.com/office/officeart/2018/2/layout/IconLabelList"/>
    <dgm:cxn modelId="{AF60D250-FB68-45B7-AEF4-E6ACCBB16789}" type="presOf" srcId="{587B3B72-D855-4F1D-9952-A1752B151976}" destId="{EBFB9F88-78D4-40E9-926D-DBF1BAD03202}" srcOrd="0" destOrd="0" presId="urn:microsoft.com/office/officeart/2018/2/layout/IconLabelList"/>
    <dgm:cxn modelId="{C5012E54-65BA-415A-8CE7-DF3F159715CE}" srcId="{BE5E3623-2663-41DF-9CD6-C0AD5FFFDD73}" destId="{FFC1ED81-CC65-4291-8B86-489530D80F76}" srcOrd="1" destOrd="0" parTransId="{831AAEDD-C0CC-42EA-BFC4-4278386C867F}" sibTransId="{DA3B78CB-10EB-43F8-B638-F70DACB46151}"/>
    <dgm:cxn modelId="{EED33C56-1E09-48A7-8429-47885DE3DBE8}" srcId="{BE5E3623-2663-41DF-9CD6-C0AD5FFFDD73}" destId="{1B16EB32-48C3-44B4-98B6-062B22D7B73E}" srcOrd="2" destOrd="0" parTransId="{B996D058-3640-4E6E-92D3-CC49B0343AB9}" sibTransId="{BAADCF7D-EA26-4C6F-9DDC-415BC0B51858}"/>
    <dgm:cxn modelId="{39724AA3-D24D-478E-9E8F-92E28E0F76FA}" type="presOf" srcId="{FFC1ED81-CC65-4291-8B86-489530D80F76}" destId="{72A2D329-6625-4F52-A7E3-14065DB44289}" srcOrd="0" destOrd="0" presId="urn:microsoft.com/office/officeart/2018/2/layout/IconLabelList"/>
    <dgm:cxn modelId="{9EAE40AD-C06A-40BE-A3CC-2619F2DCDDC3}" type="presOf" srcId="{BE5E3623-2663-41DF-9CD6-C0AD5FFFDD73}" destId="{E0A49C83-6EFF-4557-B4BD-821C4F06DEC0}" srcOrd="0" destOrd="0" presId="urn:microsoft.com/office/officeart/2018/2/layout/IconLabelList"/>
    <dgm:cxn modelId="{D2F4D7B0-E326-4920-88D4-CEC2E09F7A84}" type="presParOf" srcId="{E0A49C83-6EFF-4557-B4BD-821C4F06DEC0}" destId="{216FBB7F-4776-421C-BE47-D76DE7E6E631}" srcOrd="0" destOrd="0" presId="urn:microsoft.com/office/officeart/2018/2/layout/IconLabelList"/>
    <dgm:cxn modelId="{B9C168F7-EFB9-49A2-B347-E959B0BD32A1}" type="presParOf" srcId="{216FBB7F-4776-421C-BE47-D76DE7E6E631}" destId="{89112690-6257-40EB-AD11-A7AE57F39A83}" srcOrd="0" destOrd="0" presId="urn:microsoft.com/office/officeart/2018/2/layout/IconLabelList"/>
    <dgm:cxn modelId="{0E899213-C3BB-4D94-BB9E-54A50F8DD53D}" type="presParOf" srcId="{216FBB7F-4776-421C-BE47-D76DE7E6E631}" destId="{DFBFB818-2FD7-4837-91D7-8D17D29D6309}" srcOrd="1" destOrd="0" presId="urn:microsoft.com/office/officeart/2018/2/layout/IconLabelList"/>
    <dgm:cxn modelId="{BDF7A5BA-54DF-4A7F-BE67-87C21158F547}" type="presParOf" srcId="{216FBB7F-4776-421C-BE47-D76DE7E6E631}" destId="{EBFB9F88-78D4-40E9-926D-DBF1BAD03202}" srcOrd="2" destOrd="0" presId="urn:microsoft.com/office/officeart/2018/2/layout/IconLabelList"/>
    <dgm:cxn modelId="{AF994DDE-038B-4902-BC68-841E54C140D3}" type="presParOf" srcId="{E0A49C83-6EFF-4557-B4BD-821C4F06DEC0}" destId="{B0DC3217-A9AE-48F7-B63A-D41F82483C83}" srcOrd="1" destOrd="0" presId="urn:microsoft.com/office/officeart/2018/2/layout/IconLabelList"/>
    <dgm:cxn modelId="{3A948C0C-6540-4FB3-A12F-17F7131960AD}" type="presParOf" srcId="{E0A49C83-6EFF-4557-B4BD-821C4F06DEC0}" destId="{DD951652-1162-4386-A564-FC4FF9DCD2A3}" srcOrd="2" destOrd="0" presId="urn:microsoft.com/office/officeart/2018/2/layout/IconLabelList"/>
    <dgm:cxn modelId="{851B9A3F-8A3F-43DD-99AB-9D151A054D4B}" type="presParOf" srcId="{DD951652-1162-4386-A564-FC4FF9DCD2A3}" destId="{02020A75-4209-48E7-AED3-B7C5574DDD2E}" srcOrd="0" destOrd="0" presId="urn:microsoft.com/office/officeart/2018/2/layout/IconLabelList"/>
    <dgm:cxn modelId="{C234975C-7553-42CA-A92C-6FF27F64F59F}" type="presParOf" srcId="{DD951652-1162-4386-A564-FC4FF9DCD2A3}" destId="{22049F75-0EB7-45DE-BB78-A4B22B6743A6}" srcOrd="1" destOrd="0" presId="urn:microsoft.com/office/officeart/2018/2/layout/IconLabelList"/>
    <dgm:cxn modelId="{317B59C6-1FFF-489F-92FE-8170278C50FE}" type="presParOf" srcId="{DD951652-1162-4386-A564-FC4FF9DCD2A3}" destId="{72A2D329-6625-4F52-A7E3-14065DB44289}" srcOrd="2" destOrd="0" presId="urn:microsoft.com/office/officeart/2018/2/layout/IconLabelList"/>
    <dgm:cxn modelId="{821283A1-20B7-4975-9308-C4BADF45BF5E}" type="presParOf" srcId="{E0A49C83-6EFF-4557-B4BD-821C4F06DEC0}" destId="{3129A70D-5774-4ADE-85F6-EEB5232D4A22}" srcOrd="3" destOrd="0" presId="urn:microsoft.com/office/officeart/2018/2/layout/IconLabelList"/>
    <dgm:cxn modelId="{21470385-1F11-4965-B9EC-95E164E19A7F}" type="presParOf" srcId="{E0A49C83-6EFF-4557-B4BD-821C4F06DEC0}" destId="{C12CE90D-780B-4295-BB85-7FB0F5AA677E}" srcOrd="4" destOrd="0" presId="urn:microsoft.com/office/officeart/2018/2/layout/IconLabelList"/>
    <dgm:cxn modelId="{6C66D51F-CA53-4272-A256-B96DBE899DD3}" type="presParOf" srcId="{C12CE90D-780B-4295-BB85-7FB0F5AA677E}" destId="{5448887B-73CE-4957-8109-228D46EAB993}" srcOrd="0" destOrd="0" presId="urn:microsoft.com/office/officeart/2018/2/layout/IconLabelList"/>
    <dgm:cxn modelId="{3909AC38-13C7-4A9D-B4A0-5C4A99DE1C9C}" type="presParOf" srcId="{C12CE90D-780B-4295-BB85-7FB0F5AA677E}" destId="{4D3BAB45-D33E-4A3B-8257-06982BB2C67F}" srcOrd="1" destOrd="0" presId="urn:microsoft.com/office/officeart/2018/2/layout/IconLabelList"/>
    <dgm:cxn modelId="{01C573E6-1E3D-408D-99F9-C7ADED5B47B3}" type="presParOf" srcId="{C12CE90D-780B-4295-BB85-7FB0F5AA677E}" destId="{5C89C5BF-B5F2-46D3-A6AE-FADEC4A334C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09986A-AB48-274F-89F0-3C3903080FC2}" type="doc">
      <dgm:prSet loTypeId="urn:microsoft.com/office/officeart/2005/8/layout/process4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B95B4DF-968C-5046-B194-A93DAE1D9145}">
      <dgm:prSet custT="1"/>
      <dgm:spPr/>
      <dgm:t>
        <a:bodyPr/>
        <a:lstStyle/>
        <a:p>
          <a:r>
            <a:rPr lang="en-US" sz="1800" b="0" i="0">
              <a:latin typeface="Lato Light" panose="020F0302020204030203" pitchFamily="34" charset="77"/>
            </a:rPr>
            <a:t>Identify where the client will be staying after being exited from your program (that night). </a:t>
          </a:r>
        </a:p>
      </dgm:t>
    </dgm:pt>
    <dgm:pt modelId="{CB949A87-6CF8-BE4F-8CA0-735A3F6136DC}" type="parTrans" cxnId="{3B15802B-E054-CB40-B2AC-8949436FB09D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5D922097-353A-5848-9F6C-991EB0E65BB8}" type="sibTrans" cxnId="{3B15802B-E054-CB40-B2AC-8949436FB09D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1F8D97AF-41E7-9847-A258-FE79B883F260}">
      <dgm:prSet custT="1"/>
      <dgm:spPr/>
      <dgm:t>
        <a:bodyPr/>
        <a:lstStyle/>
        <a:p>
          <a:r>
            <a:rPr lang="en-US" sz="1800" b="0" i="0">
              <a:latin typeface="Lato Light" panose="020F0302020204030203" pitchFamily="34" charset="77"/>
            </a:rPr>
            <a:t>Enrollment data will auto-populate to the exit screen except the Exit Destination</a:t>
          </a:r>
        </a:p>
      </dgm:t>
    </dgm:pt>
    <dgm:pt modelId="{85D743B1-C20D-8F49-8BBD-4BFED9AE192B}" type="parTrans" cxnId="{B7BFCB6F-E5C7-FE4F-A297-89331A03BBB1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E1F94E36-0FFF-C743-AE87-13E53027B01D}" type="sibTrans" cxnId="{B7BFCB6F-E5C7-FE4F-A297-89331A03BBB1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4658649C-FA19-0F49-8A50-9A7E2AE29878}">
      <dgm:prSet custT="1"/>
      <dgm:spPr/>
      <dgm:t>
        <a:bodyPr/>
        <a:lstStyle/>
        <a:p>
          <a:r>
            <a:rPr lang="en-US" sz="1800" b="0" i="0">
              <a:latin typeface="Lato Light" panose="020F0302020204030203" pitchFamily="34" charset="77"/>
            </a:rPr>
            <a:t>The clients’ Exit Destination must be entered at the time they are being exited from the program. </a:t>
          </a:r>
        </a:p>
      </dgm:t>
    </dgm:pt>
    <dgm:pt modelId="{524910D9-906D-6040-B660-0EAD6F68578D}" type="parTrans" cxnId="{34554856-6612-5E4F-A59D-8D5B844CD4EA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9505F8B8-ABAE-5947-A8A3-30F35D76BA67}" type="sibTrans" cxnId="{34554856-6612-5E4F-A59D-8D5B844CD4EA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F5C4FD6B-B30D-9047-94A7-857494093802}">
      <dgm:prSet custT="1"/>
      <dgm:spPr/>
      <dgm:t>
        <a:bodyPr/>
        <a:lstStyle/>
        <a:p>
          <a:r>
            <a:rPr lang="en-US" sz="1800" b="0" i="0">
              <a:latin typeface="Lato Light" panose="020F0302020204030203" pitchFamily="34" charset="77"/>
            </a:rPr>
            <a:t>Data Not Collected, No Exit Interview Completed, and Other are considered “missing data”– avoid using when possible</a:t>
          </a:r>
        </a:p>
      </dgm:t>
    </dgm:pt>
    <dgm:pt modelId="{D9789D8D-7240-2045-A201-98711C914D83}" type="parTrans" cxnId="{18E1945E-97FC-6E4B-892A-8580319B5476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AFE5F25D-B6D5-5D4B-87AF-453A99432B0E}" type="sibTrans" cxnId="{18E1945E-97FC-6E4B-892A-8580319B5476}">
      <dgm:prSet/>
      <dgm:spPr/>
      <dgm:t>
        <a:bodyPr/>
        <a:lstStyle/>
        <a:p>
          <a:endParaRPr lang="en-US" sz="1800" b="0" i="0">
            <a:latin typeface="Lato Light" panose="020F0302020204030203" pitchFamily="34" charset="77"/>
          </a:endParaRPr>
        </a:p>
      </dgm:t>
    </dgm:pt>
    <dgm:pt modelId="{DD95FB95-98F3-DB4B-B9BE-BD099BC7F235}" type="pres">
      <dgm:prSet presAssocID="{3C09986A-AB48-274F-89F0-3C3903080FC2}" presName="Name0" presStyleCnt="0">
        <dgm:presLayoutVars>
          <dgm:dir/>
          <dgm:animLvl val="lvl"/>
          <dgm:resizeHandles val="exact"/>
        </dgm:presLayoutVars>
      </dgm:prSet>
      <dgm:spPr/>
    </dgm:pt>
    <dgm:pt modelId="{12889242-28DB-F543-9DFD-054C8ABE6CD0}" type="pres">
      <dgm:prSet presAssocID="{F5C4FD6B-B30D-9047-94A7-857494093802}" presName="boxAndChildren" presStyleCnt="0"/>
      <dgm:spPr/>
    </dgm:pt>
    <dgm:pt modelId="{F971C440-887D-C940-AD9C-05F6A111964C}" type="pres">
      <dgm:prSet presAssocID="{F5C4FD6B-B30D-9047-94A7-857494093802}" presName="parentTextBox" presStyleLbl="node1" presStyleIdx="0" presStyleCnt="4"/>
      <dgm:spPr/>
    </dgm:pt>
    <dgm:pt modelId="{84008B3F-E55E-4F48-AACD-CEF0932CA5EE}" type="pres">
      <dgm:prSet presAssocID="{9505F8B8-ABAE-5947-A8A3-30F35D76BA67}" presName="sp" presStyleCnt="0"/>
      <dgm:spPr/>
    </dgm:pt>
    <dgm:pt modelId="{7396013C-1680-F745-B63E-4FAE7273B836}" type="pres">
      <dgm:prSet presAssocID="{4658649C-FA19-0F49-8A50-9A7E2AE29878}" presName="arrowAndChildren" presStyleCnt="0"/>
      <dgm:spPr/>
    </dgm:pt>
    <dgm:pt modelId="{3508754C-0FAD-454B-8F3A-9224F9250AF7}" type="pres">
      <dgm:prSet presAssocID="{4658649C-FA19-0F49-8A50-9A7E2AE29878}" presName="parentTextArrow" presStyleLbl="node1" presStyleIdx="1" presStyleCnt="4"/>
      <dgm:spPr/>
    </dgm:pt>
    <dgm:pt modelId="{238A23B4-6254-9F4C-96B9-F106B6284F54}" type="pres">
      <dgm:prSet presAssocID="{E1F94E36-0FFF-C743-AE87-13E53027B01D}" presName="sp" presStyleCnt="0"/>
      <dgm:spPr/>
    </dgm:pt>
    <dgm:pt modelId="{92B913DE-BE99-794B-9D12-B42C8025525B}" type="pres">
      <dgm:prSet presAssocID="{1F8D97AF-41E7-9847-A258-FE79B883F260}" presName="arrowAndChildren" presStyleCnt="0"/>
      <dgm:spPr/>
    </dgm:pt>
    <dgm:pt modelId="{FF2CE38D-E1E0-2648-B981-2F12C16C017E}" type="pres">
      <dgm:prSet presAssocID="{1F8D97AF-41E7-9847-A258-FE79B883F260}" presName="parentTextArrow" presStyleLbl="node1" presStyleIdx="2" presStyleCnt="4"/>
      <dgm:spPr/>
    </dgm:pt>
    <dgm:pt modelId="{E5C28028-74AD-BE45-A0E0-35D9A1F34783}" type="pres">
      <dgm:prSet presAssocID="{5D922097-353A-5848-9F6C-991EB0E65BB8}" presName="sp" presStyleCnt="0"/>
      <dgm:spPr/>
    </dgm:pt>
    <dgm:pt modelId="{71AE6056-99F2-5D4A-B67B-50487127AA88}" type="pres">
      <dgm:prSet presAssocID="{3B95B4DF-968C-5046-B194-A93DAE1D9145}" presName="arrowAndChildren" presStyleCnt="0"/>
      <dgm:spPr/>
    </dgm:pt>
    <dgm:pt modelId="{44206323-8154-134C-98BD-5DA68C842C63}" type="pres">
      <dgm:prSet presAssocID="{3B95B4DF-968C-5046-B194-A93DAE1D9145}" presName="parentTextArrow" presStyleLbl="node1" presStyleIdx="3" presStyleCnt="4"/>
      <dgm:spPr/>
    </dgm:pt>
  </dgm:ptLst>
  <dgm:cxnLst>
    <dgm:cxn modelId="{3B15802B-E054-CB40-B2AC-8949436FB09D}" srcId="{3C09986A-AB48-274F-89F0-3C3903080FC2}" destId="{3B95B4DF-968C-5046-B194-A93DAE1D9145}" srcOrd="0" destOrd="0" parTransId="{CB949A87-6CF8-BE4F-8CA0-735A3F6136DC}" sibTransId="{5D922097-353A-5848-9F6C-991EB0E65BB8}"/>
    <dgm:cxn modelId="{E3E3C530-5F19-F342-8A17-AC6D8E0D0629}" type="presOf" srcId="{4658649C-FA19-0F49-8A50-9A7E2AE29878}" destId="{3508754C-0FAD-454B-8F3A-9224F9250AF7}" srcOrd="0" destOrd="0" presId="urn:microsoft.com/office/officeart/2005/8/layout/process4"/>
    <dgm:cxn modelId="{18E1945E-97FC-6E4B-892A-8580319B5476}" srcId="{3C09986A-AB48-274F-89F0-3C3903080FC2}" destId="{F5C4FD6B-B30D-9047-94A7-857494093802}" srcOrd="3" destOrd="0" parTransId="{D9789D8D-7240-2045-A201-98711C914D83}" sibTransId="{AFE5F25D-B6D5-5D4B-87AF-453A99432B0E}"/>
    <dgm:cxn modelId="{F5432F45-0BBE-6442-B602-C894CABAF984}" type="presOf" srcId="{3C09986A-AB48-274F-89F0-3C3903080FC2}" destId="{DD95FB95-98F3-DB4B-B9BE-BD099BC7F235}" srcOrd="0" destOrd="0" presId="urn:microsoft.com/office/officeart/2005/8/layout/process4"/>
    <dgm:cxn modelId="{C008DE6B-2382-424C-B2C8-BD2FC75F973A}" type="presOf" srcId="{F5C4FD6B-B30D-9047-94A7-857494093802}" destId="{F971C440-887D-C940-AD9C-05F6A111964C}" srcOrd="0" destOrd="0" presId="urn:microsoft.com/office/officeart/2005/8/layout/process4"/>
    <dgm:cxn modelId="{B7BFCB6F-E5C7-FE4F-A297-89331A03BBB1}" srcId="{3C09986A-AB48-274F-89F0-3C3903080FC2}" destId="{1F8D97AF-41E7-9847-A258-FE79B883F260}" srcOrd="1" destOrd="0" parTransId="{85D743B1-C20D-8F49-8BBD-4BFED9AE192B}" sibTransId="{E1F94E36-0FFF-C743-AE87-13E53027B01D}"/>
    <dgm:cxn modelId="{7F9FAE70-BD3A-5243-9365-CC112E6CDCC9}" type="presOf" srcId="{3B95B4DF-968C-5046-B194-A93DAE1D9145}" destId="{44206323-8154-134C-98BD-5DA68C842C63}" srcOrd="0" destOrd="0" presId="urn:microsoft.com/office/officeart/2005/8/layout/process4"/>
    <dgm:cxn modelId="{34554856-6612-5E4F-A59D-8D5B844CD4EA}" srcId="{3C09986A-AB48-274F-89F0-3C3903080FC2}" destId="{4658649C-FA19-0F49-8A50-9A7E2AE29878}" srcOrd="2" destOrd="0" parTransId="{524910D9-906D-6040-B660-0EAD6F68578D}" sibTransId="{9505F8B8-ABAE-5947-A8A3-30F35D76BA67}"/>
    <dgm:cxn modelId="{9BBD5BB0-6294-294B-9096-B932DAABCF48}" type="presOf" srcId="{1F8D97AF-41E7-9847-A258-FE79B883F260}" destId="{FF2CE38D-E1E0-2648-B981-2F12C16C017E}" srcOrd="0" destOrd="0" presId="urn:microsoft.com/office/officeart/2005/8/layout/process4"/>
    <dgm:cxn modelId="{36D12137-05E7-BD44-8BC7-1955A4C22E31}" type="presParOf" srcId="{DD95FB95-98F3-DB4B-B9BE-BD099BC7F235}" destId="{12889242-28DB-F543-9DFD-054C8ABE6CD0}" srcOrd="0" destOrd="0" presId="urn:microsoft.com/office/officeart/2005/8/layout/process4"/>
    <dgm:cxn modelId="{26FECC38-6026-0649-AC53-11176EE62850}" type="presParOf" srcId="{12889242-28DB-F543-9DFD-054C8ABE6CD0}" destId="{F971C440-887D-C940-AD9C-05F6A111964C}" srcOrd="0" destOrd="0" presId="urn:microsoft.com/office/officeart/2005/8/layout/process4"/>
    <dgm:cxn modelId="{3B93943A-0A0D-DF48-BA7E-0C8D96E2F259}" type="presParOf" srcId="{DD95FB95-98F3-DB4B-B9BE-BD099BC7F235}" destId="{84008B3F-E55E-4F48-AACD-CEF0932CA5EE}" srcOrd="1" destOrd="0" presId="urn:microsoft.com/office/officeart/2005/8/layout/process4"/>
    <dgm:cxn modelId="{1E5D0427-2BD9-E94C-BC01-B7D1CC168A63}" type="presParOf" srcId="{DD95FB95-98F3-DB4B-B9BE-BD099BC7F235}" destId="{7396013C-1680-F745-B63E-4FAE7273B836}" srcOrd="2" destOrd="0" presId="urn:microsoft.com/office/officeart/2005/8/layout/process4"/>
    <dgm:cxn modelId="{C0166968-8610-964E-AC0C-A98A7484E028}" type="presParOf" srcId="{7396013C-1680-F745-B63E-4FAE7273B836}" destId="{3508754C-0FAD-454B-8F3A-9224F9250AF7}" srcOrd="0" destOrd="0" presId="urn:microsoft.com/office/officeart/2005/8/layout/process4"/>
    <dgm:cxn modelId="{DAB9ED38-03E0-0E40-B5DC-459D5C629E63}" type="presParOf" srcId="{DD95FB95-98F3-DB4B-B9BE-BD099BC7F235}" destId="{238A23B4-6254-9F4C-96B9-F106B6284F54}" srcOrd="3" destOrd="0" presId="urn:microsoft.com/office/officeart/2005/8/layout/process4"/>
    <dgm:cxn modelId="{1DED41E3-E4CF-DF40-B80D-E82164795E5B}" type="presParOf" srcId="{DD95FB95-98F3-DB4B-B9BE-BD099BC7F235}" destId="{92B913DE-BE99-794B-9D12-B42C8025525B}" srcOrd="4" destOrd="0" presId="urn:microsoft.com/office/officeart/2005/8/layout/process4"/>
    <dgm:cxn modelId="{C80830CE-FCFD-614A-B362-43BE2DF2913E}" type="presParOf" srcId="{92B913DE-BE99-794B-9D12-B42C8025525B}" destId="{FF2CE38D-E1E0-2648-B981-2F12C16C017E}" srcOrd="0" destOrd="0" presId="urn:microsoft.com/office/officeart/2005/8/layout/process4"/>
    <dgm:cxn modelId="{B1E280C2-6EFF-9845-AD43-A5563100D76C}" type="presParOf" srcId="{DD95FB95-98F3-DB4B-B9BE-BD099BC7F235}" destId="{E5C28028-74AD-BE45-A0E0-35D9A1F34783}" srcOrd="5" destOrd="0" presId="urn:microsoft.com/office/officeart/2005/8/layout/process4"/>
    <dgm:cxn modelId="{4C544603-CF13-1B4C-877F-751592929410}" type="presParOf" srcId="{DD95FB95-98F3-DB4B-B9BE-BD099BC7F235}" destId="{71AE6056-99F2-5D4A-B67B-50487127AA88}" srcOrd="6" destOrd="0" presId="urn:microsoft.com/office/officeart/2005/8/layout/process4"/>
    <dgm:cxn modelId="{E3C5E449-4CF9-174D-B9DB-01C020112664}" type="presParOf" srcId="{71AE6056-99F2-5D4A-B67B-50487127AA88}" destId="{44206323-8154-134C-98BD-5DA68C842C6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675A747-1E42-42BB-813D-B445FCFC5981}" type="doc">
      <dgm:prSet loTypeId="urn:microsoft.com/office/officeart/2018/2/layout/IconVerticalSolidList" loCatId="icon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801E3-1F0F-4084-905A-FFED743E788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>
              <a:latin typeface="Lato Light" panose="020F0302020204030203" pitchFamily="34" charset="77"/>
            </a:rPr>
            <a:t>[GNRL-106] Program Roster</a:t>
          </a:r>
        </a:p>
      </dgm:t>
    </dgm:pt>
    <dgm:pt modelId="{C804BEDC-74C0-4AC2-97AD-DB120B7E4D7E}" type="parTrans" cxnId="{43E73B7B-717B-4EA7-9206-25DC572F584B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9B82C2B6-CAA1-4279-821B-B4E8D79EB98B}" type="sibTrans" cxnId="{43E73B7B-717B-4EA7-9206-25DC572F584B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A2BDCB56-52C4-4FDC-872A-E408F3979E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>
              <a:latin typeface="Lato Light"/>
              <a:ea typeface="Lato Light"/>
              <a:cs typeface="Lato Light"/>
            </a:rPr>
            <a:t>[HUDX-227] Annual Performance Report [FY 2024]</a:t>
          </a:r>
        </a:p>
      </dgm:t>
    </dgm:pt>
    <dgm:pt modelId="{F46536F7-BCE2-4071-AD8D-8D5D739A4A23}" type="parTrans" cxnId="{C70FAB3C-7180-4CB2-B4BF-D4FB4F2A2232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2D03982B-FE67-4359-AA8F-FCFF1621E617}" type="sibTrans" cxnId="{C70FAB3C-7180-4CB2-B4BF-D4FB4F2A2232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41E50FAC-9ABC-4F2C-8091-D4E7CB5EE7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>
              <a:latin typeface="Lato Light"/>
              <a:ea typeface="Lato Light"/>
              <a:cs typeface="Lato Light"/>
            </a:rPr>
            <a:t>[HUDX-225] HMIS Data Quality Report [FY 2024]</a:t>
          </a:r>
        </a:p>
      </dgm:t>
    </dgm:pt>
    <dgm:pt modelId="{E815AD7D-C449-4180-9AF7-D39C35776675}" type="parTrans" cxnId="{54740182-C75A-43D2-8E13-92F0B0B4A518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19C9CCD7-8332-4F23-84EE-BCB731AEA349}" type="sibTrans" cxnId="{54740182-C75A-43D2-8E13-92F0B0B4A518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49D1B6B9-6058-D542-AB52-A44AFF6E928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u="none">
              <a:latin typeface="Lato Light" panose="020F0302020204030203" pitchFamily="34" charset="77"/>
            </a:rPr>
            <a:t>[DQXX-102] Program Data Review</a:t>
          </a:r>
        </a:p>
      </dgm:t>
    </dgm:pt>
    <dgm:pt modelId="{E2EB2939-26A2-E347-813B-7BE09F04D746}" type="parTrans" cxnId="{E7161004-84E1-304A-ADC5-0ED51DF5B660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80201974-B3B2-E848-8825-CEBA9EF6339F}" type="sibTrans" cxnId="{E7161004-84E1-304A-ADC5-0ED51DF5B660}">
      <dgm:prSet/>
      <dgm:spPr/>
      <dgm:t>
        <a:bodyPr/>
        <a:lstStyle/>
        <a:p>
          <a:endParaRPr lang="en-US" sz="2000" b="1" i="0">
            <a:latin typeface="Lato Light" panose="020F0302020204030203" pitchFamily="34" charset="77"/>
          </a:endParaRPr>
        </a:p>
      </dgm:t>
    </dgm:pt>
    <dgm:pt modelId="{3811F30E-8DA2-41F2-9AA1-A2060DB6D7D3}" type="pres">
      <dgm:prSet presAssocID="{B675A747-1E42-42BB-813D-B445FCFC5981}" presName="root" presStyleCnt="0">
        <dgm:presLayoutVars>
          <dgm:dir/>
          <dgm:resizeHandles val="exact"/>
        </dgm:presLayoutVars>
      </dgm:prSet>
      <dgm:spPr/>
    </dgm:pt>
    <dgm:pt modelId="{2B5298B8-1D0D-494C-A0CE-CC82DB801FF8}" type="pres">
      <dgm:prSet presAssocID="{BE6801E3-1F0F-4084-905A-FFED743E788F}" presName="compNode" presStyleCnt="0"/>
      <dgm:spPr/>
    </dgm:pt>
    <dgm:pt modelId="{13B383BA-588B-4108-937A-68F45303D78E}" type="pres">
      <dgm:prSet presAssocID="{BE6801E3-1F0F-4084-905A-FFED743E788F}" presName="bgRect" presStyleLbl="bgShp" presStyleIdx="0" presStyleCnt="4"/>
      <dgm:spPr/>
    </dgm:pt>
    <dgm:pt modelId="{AF081424-6AF0-4901-8565-0195C2D163F3}" type="pres">
      <dgm:prSet presAssocID="{BE6801E3-1F0F-4084-905A-FFED743E788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outline"/>
        </a:ext>
      </dgm:extLst>
    </dgm:pt>
    <dgm:pt modelId="{6B30E7F4-B64B-4708-92AC-29AB91F924B7}" type="pres">
      <dgm:prSet presAssocID="{BE6801E3-1F0F-4084-905A-FFED743E788F}" presName="spaceRect" presStyleCnt="0"/>
      <dgm:spPr/>
    </dgm:pt>
    <dgm:pt modelId="{83464B73-0788-4818-81E6-7355252F688E}" type="pres">
      <dgm:prSet presAssocID="{BE6801E3-1F0F-4084-905A-FFED743E788F}" presName="parTx" presStyleLbl="revTx" presStyleIdx="0" presStyleCnt="4">
        <dgm:presLayoutVars>
          <dgm:chMax val="0"/>
          <dgm:chPref val="0"/>
        </dgm:presLayoutVars>
      </dgm:prSet>
      <dgm:spPr/>
    </dgm:pt>
    <dgm:pt modelId="{77A9BCAF-7FCD-4814-A33C-BD594CB3E8F7}" type="pres">
      <dgm:prSet presAssocID="{9B82C2B6-CAA1-4279-821B-B4E8D79EB98B}" presName="sibTrans" presStyleCnt="0"/>
      <dgm:spPr/>
    </dgm:pt>
    <dgm:pt modelId="{400C265F-FA85-4B0D-A8B4-E8C6B160C8F5}" type="pres">
      <dgm:prSet presAssocID="{A2BDCB56-52C4-4FDC-872A-E408F3979E92}" presName="compNode" presStyleCnt="0"/>
      <dgm:spPr/>
    </dgm:pt>
    <dgm:pt modelId="{80805DDE-805E-4438-B6B4-2417858DB534}" type="pres">
      <dgm:prSet presAssocID="{A2BDCB56-52C4-4FDC-872A-E408F3979E92}" presName="bgRect" presStyleLbl="bgShp" presStyleIdx="1" presStyleCnt="4"/>
      <dgm:spPr/>
    </dgm:pt>
    <dgm:pt modelId="{390492FE-3480-4270-857B-23C8C9539BEC}" type="pres">
      <dgm:prSet presAssocID="{A2BDCB56-52C4-4FDC-872A-E408F3979E9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67720D08-6418-4AE0-8FE7-8BA803CBF24B}" type="pres">
      <dgm:prSet presAssocID="{A2BDCB56-52C4-4FDC-872A-E408F3979E92}" presName="spaceRect" presStyleCnt="0"/>
      <dgm:spPr/>
    </dgm:pt>
    <dgm:pt modelId="{9997B11D-621A-4F78-84A1-B9393DD8480B}" type="pres">
      <dgm:prSet presAssocID="{A2BDCB56-52C4-4FDC-872A-E408F3979E92}" presName="parTx" presStyleLbl="revTx" presStyleIdx="1" presStyleCnt="4">
        <dgm:presLayoutVars>
          <dgm:chMax val="0"/>
          <dgm:chPref val="0"/>
        </dgm:presLayoutVars>
      </dgm:prSet>
      <dgm:spPr/>
    </dgm:pt>
    <dgm:pt modelId="{ADC3F647-3278-45FC-AFB6-CD407BC52A8D}" type="pres">
      <dgm:prSet presAssocID="{2D03982B-FE67-4359-AA8F-FCFF1621E617}" presName="sibTrans" presStyleCnt="0"/>
      <dgm:spPr/>
    </dgm:pt>
    <dgm:pt modelId="{D0A8536A-AF32-422C-8627-6F584C69A5CA}" type="pres">
      <dgm:prSet presAssocID="{41E50FAC-9ABC-4F2C-8091-D4E7CB5EE760}" presName="compNode" presStyleCnt="0"/>
      <dgm:spPr/>
    </dgm:pt>
    <dgm:pt modelId="{92056FDB-C474-428D-888A-04C457F41F5E}" type="pres">
      <dgm:prSet presAssocID="{41E50FAC-9ABC-4F2C-8091-D4E7CB5EE760}" presName="bgRect" presStyleLbl="bgShp" presStyleIdx="2" presStyleCnt="4"/>
      <dgm:spPr/>
    </dgm:pt>
    <dgm:pt modelId="{CF0B452E-FFBA-4619-A32D-1448B116D216}" type="pres">
      <dgm:prSet presAssocID="{41E50FAC-9ABC-4F2C-8091-D4E7CB5EE76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ting with solid fill"/>
        </a:ext>
      </dgm:extLst>
    </dgm:pt>
    <dgm:pt modelId="{077DA41F-95DA-40DD-A0A2-BB2A6857E401}" type="pres">
      <dgm:prSet presAssocID="{41E50FAC-9ABC-4F2C-8091-D4E7CB5EE760}" presName="spaceRect" presStyleCnt="0"/>
      <dgm:spPr/>
    </dgm:pt>
    <dgm:pt modelId="{0CB9B9B2-8BBA-4863-8D27-56BF36F1998D}" type="pres">
      <dgm:prSet presAssocID="{41E50FAC-9ABC-4F2C-8091-D4E7CB5EE760}" presName="parTx" presStyleLbl="revTx" presStyleIdx="2" presStyleCnt="4">
        <dgm:presLayoutVars>
          <dgm:chMax val="0"/>
          <dgm:chPref val="0"/>
        </dgm:presLayoutVars>
      </dgm:prSet>
      <dgm:spPr/>
    </dgm:pt>
    <dgm:pt modelId="{9F53B84A-ECF3-9949-ADA4-89AC59DCDF05}" type="pres">
      <dgm:prSet presAssocID="{19C9CCD7-8332-4F23-84EE-BCB731AEA349}" presName="sibTrans" presStyleCnt="0"/>
      <dgm:spPr/>
    </dgm:pt>
    <dgm:pt modelId="{2607B1B0-76A9-F240-93FB-0CEECC46354E}" type="pres">
      <dgm:prSet presAssocID="{49D1B6B9-6058-D542-AB52-A44AFF6E928C}" presName="compNode" presStyleCnt="0"/>
      <dgm:spPr/>
    </dgm:pt>
    <dgm:pt modelId="{FB1E53D9-82C4-5542-ACAE-1A1A82868DFE}" type="pres">
      <dgm:prSet presAssocID="{49D1B6B9-6058-D542-AB52-A44AFF6E928C}" presName="bgRect" presStyleLbl="bgShp" presStyleIdx="3" presStyleCnt="4"/>
      <dgm:spPr/>
    </dgm:pt>
    <dgm:pt modelId="{7D605F30-D9D0-AB42-80B4-BA7BF5465E96}" type="pres">
      <dgm:prSet presAssocID="{49D1B6B9-6058-D542-AB52-A44AFF6E928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6425DAEF-9699-CA49-AA50-3BEDF355E913}" type="pres">
      <dgm:prSet presAssocID="{49D1B6B9-6058-D542-AB52-A44AFF6E928C}" presName="spaceRect" presStyleCnt="0"/>
      <dgm:spPr/>
    </dgm:pt>
    <dgm:pt modelId="{498DCB29-8510-5A48-AB03-963B7A05A9DC}" type="pres">
      <dgm:prSet presAssocID="{49D1B6B9-6058-D542-AB52-A44AFF6E92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7161004-84E1-304A-ADC5-0ED51DF5B660}" srcId="{B675A747-1E42-42BB-813D-B445FCFC5981}" destId="{49D1B6B9-6058-D542-AB52-A44AFF6E928C}" srcOrd="3" destOrd="0" parTransId="{E2EB2939-26A2-E347-813B-7BE09F04D746}" sibTransId="{80201974-B3B2-E848-8825-CEBA9EF6339F}"/>
    <dgm:cxn modelId="{31784925-73EB-45F3-B3B1-31C2B92125E2}" type="presOf" srcId="{49D1B6B9-6058-D542-AB52-A44AFF6E928C}" destId="{498DCB29-8510-5A48-AB03-963B7A05A9DC}" srcOrd="0" destOrd="0" presId="urn:microsoft.com/office/officeart/2018/2/layout/IconVerticalSolidList"/>
    <dgm:cxn modelId="{C70FAB3C-7180-4CB2-B4BF-D4FB4F2A2232}" srcId="{B675A747-1E42-42BB-813D-B445FCFC5981}" destId="{A2BDCB56-52C4-4FDC-872A-E408F3979E92}" srcOrd="1" destOrd="0" parTransId="{F46536F7-BCE2-4071-AD8D-8D5D739A4A23}" sibTransId="{2D03982B-FE67-4359-AA8F-FCFF1621E617}"/>
    <dgm:cxn modelId="{39F17B4B-A5EA-4A78-94B0-B34AD1EEE293}" type="presOf" srcId="{BE6801E3-1F0F-4084-905A-FFED743E788F}" destId="{83464B73-0788-4818-81E6-7355252F688E}" srcOrd="0" destOrd="0" presId="urn:microsoft.com/office/officeart/2018/2/layout/IconVerticalSolidList"/>
    <dgm:cxn modelId="{B6DC7255-53D1-48A1-98B9-5548BB183C49}" type="presOf" srcId="{41E50FAC-9ABC-4F2C-8091-D4E7CB5EE760}" destId="{0CB9B9B2-8BBA-4863-8D27-56BF36F1998D}" srcOrd="0" destOrd="0" presId="urn:microsoft.com/office/officeart/2018/2/layout/IconVerticalSolidList"/>
    <dgm:cxn modelId="{43E73B7B-717B-4EA7-9206-25DC572F584B}" srcId="{B675A747-1E42-42BB-813D-B445FCFC5981}" destId="{BE6801E3-1F0F-4084-905A-FFED743E788F}" srcOrd="0" destOrd="0" parTransId="{C804BEDC-74C0-4AC2-97AD-DB120B7E4D7E}" sibTransId="{9B82C2B6-CAA1-4279-821B-B4E8D79EB98B}"/>
    <dgm:cxn modelId="{54740182-C75A-43D2-8E13-92F0B0B4A518}" srcId="{B675A747-1E42-42BB-813D-B445FCFC5981}" destId="{41E50FAC-9ABC-4F2C-8091-D4E7CB5EE760}" srcOrd="2" destOrd="0" parTransId="{E815AD7D-C449-4180-9AF7-D39C35776675}" sibTransId="{19C9CCD7-8332-4F23-84EE-BCB731AEA349}"/>
    <dgm:cxn modelId="{86D7E6D4-9CB6-4A60-8B94-7D7FCB50D288}" type="presOf" srcId="{A2BDCB56-52C4-4FDC-872A-E408F3979E92}" destId="{9997B11D-621A-4F78-84A1-B9393DD8480B}" srcOrd="0" destOrd="0" presId="urn:microsoft.com/office/officeart/2018/2/layout/IconVerticalSolidList"/>
    <dgm:cxn modelId="{5341C6F8-E945-46FC-99F7-5D92B546D532}" type="presOf" srcId="{B675A747-1E42-42BB-813D-B445FCFC5981}" destId="{3811F30E-8DA2-41F2-9AA1-A2060DB6D7D3}" srcOrd="0" destOrd="0" presId="urn:microsoft.com/office/officeart/2018/2/layout/IconVerticalSolidList"/>
    <dgm:cxn modelId="{413C030E-A113-4E98-BD20-9DC6227E83EA}" type="presParOf" srcId="{3811F30E-8DA2-41F2-9AA1-A2060DB6D7D3}" destId="{2B5298B8-1D0D-494C-A0CE-CC82DB801FF8}" srcOrd="0" destOrd="0" presId="urn:microsoft.com/office/officeart/2018/2/layout/IconVerticalSolidList"/>
    <dgm:cxn modelId="{DEA3BC98-E585-4260-ADAD-4AB3CA0DBE6E}" type="presParOf" srcId="{2B5298B8-1D0D-494C-A0CE-CC82DB801FF8}" destId="{13B383BA-588B-4108-937A-68F45303D78E}" srcOrd="0" destOrd="0" presId="urn:microsoft.com/office/officeart/2018/2/layout/IconVerticalSolidList"/>
    <dgm:cxn modelId="{145BB887-EC53-472B-AF76-5BC4B28BF75A}" type="presParOf" srcId="{2B5298B8-1D0D-494C-A0CE-CC82DB801FF8}" destId="{AF081424-6AF0-4901-8565-0195C2D163F3}" srcOrd="1" destOrd="0" presId="urn:microsoft.com/office/officeart/2018/2/layout/IconVerticalSolidList"/>
    <dgm:cxn modelId="{A3C01083-E75B-486A-B54D-A7A6EC0B8CDC}" type="presParOf" srcId="{2B5298B8-1D0D-494C-A0CE-CC82DB801FF8}" destId="{6B30E7F4-B64B-4708-92AC-29AB91F924B7}" srcOrd="2" destOrd="0" presId="urn:microsoft.com/office/officeart/2018/2/layout/IconVerticalSolidList"/>
    <dgm:cxn modelId="{1C6A2442-8636-4C28-BD40-6BE882FC2CEA}" type="presParOf" srcId="{2B5298B8-1D0D-494C-A0CE-CC82DB801FF8}" destId="{83464B73-0788-4818-81E6-7355252F688E}" srcOrd="3" destOrd="0" presId="urn:microsoft.com/office/officeart/2018/2/layout/IconVerticalSolidList"/>
    <dgm:cxn modelId="{145D706A-F2EF-4946-84F7-1AAAD69AD225}" type="presParOf" srcId="{3811F30E-8DA2-41F2-9AA1-A2060DB6D7D3}" destId="{77A9BCAF-7FCD-4814-A33C-BD594CB3E8F7}" srcOrd="1" destOrd="0" presId="urn:microsoft.com/office/officeart/2018/2/layout/IconVerticalSolidList"/>
    <dgm:cxn modelId="{93B42602-EC48-402B-8B89-36E223568D6C}" type="presParOf" srcId="{3811F30E-8DA2-41F2-9AA1-A2060DB6D7D3}" destId="{400C265F-FA85-4B0D-A8B4-E8C6B160C8F5}" srcOrd="2" destOrd="0" presId="urn:microsoft.com/office/officeart/2018/2/layout/IconVerticalSolidList"/>
    <dgm:cxn modelId="{0965925E-C933-4F55-81BD-BACD264A5B7F}" type="presParOf" srcId="{400C265F-FA85-4B0D-A8B4-E8C6B160C8F5}" destId="{80805DDE-805E-4438-B6B4-2417858DB534}" srcOrd="0" destOrd="0" presId="urn:microsoft.com/office/officeart/2018/2/layout/IconVerticalSolidList"/>
    <dgm:cxn modelId="{A7BC0D99-C112-4C97-8C23-9FDE9FB33A92}" type="presParOf" srcId="{400C265F-FA85-4B0D-A8B4-E8C6B160C8F5}" destId="{390492FE-3480-4270-857B-23C8C9539BEC}" srcOrd="1" destOrd="0" presId="urn:microsoft.com/office/officeart/2018/2/layout/IconVerticalSolidList"/>
    <dgm:cxn modelId="{9760FD89-28CA-4A6A-900D-93D33E495040}" type="presParOf" srcId="{400C265F-FA85-4B0D-A8B4-E8C6B160C8F5}" destId="{67720D08-6418-4AE0-8FE7-8BA803CBF24B}" srcOrd="2" destOrd="0" presId="urn:microsoft.com/office/officeart/2018/2/layout/IconVerticalSolidList"/>
    <dgm:cxn modelId="{1AFBE381-F131-4EEF-B37E-BCFF277AE4FE}" type="presParOf" srcId="{400C265F-FA85-4B0D-A8B4-E8C6B160C8F5}" destId="{9997B11D-621A-4F78-84A1-B9393DD8480B}" srcOrd="3" destOrd="0" presId="urn:microsoft.com/office/officeart/2018/2/layout/IconVerticalSolidList"/>
    <dgm:cxn modelId="{18FCA554-5655-4391-BF43-E0BAC889C108}" type="presParOf" srcId="{3811F30E-8DA2-41F2-9AA1-A2060DB6D7D3}" destId="{ADC3F647-3278-45FC-AFB6-CD407BC52A8D}" srcOrd="3" destOrd="0" presId="urn:microsoft.com/office/officeart/2018/2/layout/IconVerticalSolidList"/>
    <dgm:cxn modelId="{70E7FC06-AE2E-4D4A-AD41-528F4C768370}" type="presParOf" srcId="{3811F30E-8DA2-41F2-9AA1-A2060DB6D7D3}" destId="{D0A8536A-AF32-422C-8627-6F584C69A5CA}" srcOrd="4" destOrd="0" presId="urn:microsoft.com/office/officeart/2018/2/layout/IconVerticalSolidList"/>
    <dgm:cxn modelId="{A588E3AB-EF67-48EA-8BB7-28AF404EEBE4}" type="presParOf" srcId="{D0A8536A-AF32-422C-8627-6F584C69A5CA}" destId="{92056FDB-C474-428D-888A-04C457F41F5E}" srcOrd="0" destOrd="0" presId="urn:microsoft.com/office/officeart/2018/2/layout/IconVerticalSolidList"/>
    <dgm:cxn modelId="{A1E54B74-E5DC-4E51-ABCD-B711699E617E}" type="presParOf" srcId="{D0A8536A-AF32-422C-8627-6F584C69A5CA}" destId="{CF0B452E-FFBA-4619-A32D-1448B116D216}" srcOrd="1" destOrd="0" presId="urn:microsoft.com/office/officeart/2018/2/layout/IconVerticalSolidList"/>
    <dgm:cxn modelId="{7F305405-BFA0-4CD4-AA59-FEFA5FB8662D}" type="presParOf" srcId="{D0A8536A-AF32-422C-8627-6F584C69A5CA}" destId="{077DA41F-95DA-40DD-A0A2-BB2A6857E401}" srcOrd="2" destOrd="0" presId="urn:microsoft.com/office/officeart/2018/2/layout/IconVerticalSolidList"/>
    <dgm:cxn modelId="{2A7327E3-9173-411D-83AB-9D86F26A974D}" type="presParOf" srcId="{D0A8536A-AF32-422C-8627-6F584C69A5CA}" destId="{0CB9B9B2-8BBA-4863-8D27-56BF36F1998D}" srcOrd="3" destOrd="0" presId="urn:microsoft.com/office/officeart/2018/2/layout/IconVerticalSolidList"/>
    <dgm:cxn modelId="{683F68B7-4CF1-42F6-8700-A0F9C4A79B27}" type="presParOf" srcId="{3811F30E-8DA2-41F2-9AA1-A2060DB6D7D3}" destId="{9F53B84A-ECF3-9949-ADA4-89AC59DCDF05}" srcOrd="5" destOrd="0" presId="urn:microsoft.com/office/officeart/2018/2/layout/IconVerticalSolidList"/>
    <dgm:cxn modelId="{294B6D7A-FDF6-4880-8E10-16632680B750}" type="presParOf" srcId="{3811F30E-8DA2-41F2-9AA1-A2060DB6D7D3}" destId="{2607B1B0-76A9-F240-93FB-0CEECC46354E}" srcOrd="6" destOrd="0" presId="urn:microsoft.com/office/officeart/2018/2/layout/IconVerticalSolidList"/>
    <dgm:cxn modelId="{B888F864-5AFB-430C-9D03-A6C319C4D515}" type="presParOf" srcId="{2607B1B0-76A9-F240-93FB-0CEECC46354E}" destId="{FB1E53D9-82C4-5542-ACAE-1A1A82868DFE}" srcOrd="0" destOrd="0" presId="urn:microsoft.com/office/officeart/2018/2/layout/IconVerticalSolidList"/>
    <dgm:cxn modelId="{D6A59E36-ED39-46E9-AEF2-795931EE90EE}" type="presParOf" srcId="{2607B1B0-76A9-F240-93FB-0CEECC46354E}" destId="{7D605F30-D9D0-AB42-80B4-BA7BF5465E96}" srcOrd="1" destOrd="0" presId="urn:microsoft.com/office/officeart/2018/2/layout/IconVerticalSolidList"/>
    <dgm:cxn modelId="{834F63FE-E8C5-4709-86DE-FF350392E11A}" type="presParOf" srcId="{2607B1B0-76A9-F240-93FB-0CEECC46354E}" destId="{6425DAEF-9699-CA49-AA50-3BEDF355E913}" srcOrd="2" destOrd="0" presId="urn:microsoft.com/office/officeart/2018/2/layout/IconVerticalSolidList"/>
    <dgm:cxn modelId="{F402A38A-295A-4F67-8632-52857178116A}" type="presParOf" srcId="{2607B1B0-76A9-F240-93FB-0CEECC46354E}" destId="{498DCB29-8510-5A48-AB03-963B7A05A9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495C1B-37CA-4A27-809A-25CC7C9DEB80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7C63B5F-D13B-466A-B499-7FC9BACCA8AD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Please make sure to collect as much information as possible, and avoid using “Client Refused” or Data Not Collected” whenever possible</a:t>
          </a:r>
        </a:p>
      </dgm:t>
    </dgm:pt>
    <dgm:pt modelId="{B230CB27-8D91-46A3-909F-CA550F67E39C}" type="parTrans" cxnId="{4AFDC786-DB62-47F9-B37D-589DB78766EE}">
      <dgm:prSet/>
      <dgm:spPr/>
      <dgm:t>
        <a:bodyPr/>
        <a:lstStyle/>
        <a:p>
          <a:endParaRPr lang="en-US" b="1" i="0">
            <a:latin typeface="Lato Light" panose="020F0302020204030203" pitchFamily="34" charset="77"/>
          </a:endParaRPr>
        </a:p>
      </dgm:t>
    </dgm:pt>
    <dgm:pt modelId="{DB8FF734-A838-46DE-B840-6CB86F5D53B4}" type="sibTrans" cxnId="{4AFDC786-DB62-47F9-B37D-589DB78766EE}">
      <dgm:prSet/>
      <dgm:spPr/>
      <dgm:t>
        <a:bodyPr/>
        <a:lstStyle/>
        <a:p>
          <a:endParaRPr lang="en-US" b="1" i="0">
            <a:latin typeface="Lato Light" panose="020F0302020204030203" pitchFamily="34" charset="77"/>
          </a:endParaRPr>
        </a:p>
      </dgm:t>
    </dgm:pt>
    <dgm:pt modelId="{DBA63A65-636E-4536-A010-6E6C9D084B10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For existing profiles, confirm that all information is correct and up to date</a:t>
          </a:r>
        </a:p>
      </dgm:t>
    </dgm:pt>
    <dgm:pt modelId="{B54510EF-58E2-433C-9397-B87AFD32B8A4}" type="parTrans" cxnId="{F679A213-4BB3-4909-9EBD-8514724F57BF}">
      <dgm:prSet/>
      <dgm:spPr/>
      <dgm:t>
        <a:bodyPr/>
        <a:lstStyle/>
        <a:p>
          <a:endParaRPr lang="en-US" b="1" i="0">
            <a:latin typeface="Lato Light" panose="020F0302020204030203" pitchFamily="34" charset="77"/>
          </a:endParaRPr>
        </a:p>
      </dgm:t>
    </dgm:pt>
    <dgm:pt modelId="{BEB32AEC-EF9D-407A-8073-9A7B07C96756}" type="sibTrans" cxnId="{F679A213-4BB3-4909-9EBD-8514724F57BF}">
      <dgm:prSet/>
      <dgm:spPr/>
      <dgm:t>
        <a:bodyPr/>
        <a:lstStyle/>
        <a:p>
          <a:endParaRPr lang="en-US" b="1" i="0">
            <a:latin typeface="Lato Light" panose="020F0302020204030203" pitchFamily="34" charset="77"/>
          </a:endParaRPr>
        </a:p>
      </dgm:t>
    </dgm:pt>
    <dgm:pt modelId="{5CD22FC0-59BF-1D4A-94B0-0E428841F266}" type="pres">
      <dgm:prSet presAssocID="{65495C1B-37CA-4A27-809A-25CC7C9DEB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BA65578-E2C7-5549-BA75-BA5305316432}" type="pres">
      <dgm:prSet presAssocID="{D7C63B5F-D13B-466A-B499-7FC9BACCA8AD}" presName="hierRoot1" presStyleCnt="0"/>
      <dgm:spPr/>
    </dgm:pt>
    <dgm:pt modelId="{EAA5AA04-B121-2645-9C88-4743A479837F}" type="pres">
      <dgm:prSet presAssocID="{D7C63B5F-D13B-466A-B499-7FC9BACCA8AD}" presName="composite" presStyleCnt="0"/>
      <dgm:spPr/>
    </dgm:pt>
    <dgm:pt modelId="{807D8075-8FAA-614C-A0EB-8740E0F7AF60}" type="pres">
      <dgm:prSet presAssocID="{D7C63B5F-D13B-466A-B499-7FC9BACCA8AD}" presName="background" presStyleLbl="node0" presStyleIdx="0" presStyleCnt="2"/>
      <dgm:spPr/>
    </dgm:pt>
    <dgm:pt modelId="{F3C9681F-1135-194B-A2DC-3E672944CA8C}" type="pres">
      <dgm:prSet presAssocID="{D7C63B5F-D13B-466A-B499-7FC9BACCA8AD}" presName="text" presStyleLbl="fgAcc0" presStyleIdx="0" presStyleCnt="2" custLinFactNeighborX="-29" custLinFactNeighborY="-64817">
        <dgm:presLayoutVars>
          <dgm:chPref val="3"/>
        </dgm:presLayoutVars>
      </dgm:prSet>
      <dgm:spPr/>
    </dgm:pt>
    <dgm:pt modelId="{B5E7F7F1-0678-FA4C-8269-960030C88E38}" type="pres">
      <dgm:prSet presAssocID="{D7C63B5F-D13B-466A-B499-7FC9BACCA8AD}" presName="hierChild2" presStyleCnt="0"/>
      <dgm:spPr/>
    </dgm:pt>
    <dgm:pt modelId="{3711EB5E-C007-7646-BE3C-C947B769D12F}" type="pres">
      <dgm:prSet presAssocID="{DBA63A65-636E-4536-A010-6E6C9D084B10}" presName="hierRoot1" presStyleCnt="0"/>
      <dgm:spPr/>
    </dgm:pt>
    <dgm:pt modelId="{86BBD7B1-6EFB-5147-8F47-4CE314A8C9F9}" type="pres">
      <dgm:prSet presAssocID="{DBA63A65-636E-4536-A010-6E6C9D084B10}" presName="composite" presStyleCnt="0"/>
      <dgm:spPr/>
    </dgm:pt>
    <dgm:pt modelId="{ABF4B89B-8BC8-E44B-8A8A-771B30EF58B0}" type="pres">
      <dgm:prSet presAssocID="{DBA63A65-636E-4536-A010-6E6C9D084B10}" presName="background" presStyleLbl="node0" presStyleIdx="1" presStyleCnt="2"/>
      <dgm:spPr/>
    </dgm:pt>
    <dgm:pt modelId="{F3AD2912-A940-794D-9F79-B74F4E5DBEA0}" type="pres">
      <dgm:prSet presAssocID="{DBA63A65-636E-4536-A010-6E6C9D084B10}" presName="text" presStyleLbl="fgAcc0" presStyleIdx="1" presStyleCnt="2" custLinFactNeighborX="-6257" custLinFactNeighborY="-6357">
        <dgm:presLayoutVars>
          <dgm:chPref val="3"/>
        </dgm:presLayoutVars>
      </dgm:prSet>
      <dgm:spPr/>
    </dgm:pt>
    <dgm:pt modelId="{321C4D95-C576-D346-87A3-85B6CFC6C239}" type="pres">
      <dgm:prSet presAssocID="{DBA63A65-636E-4536-A010-6E6C9D084B10}" presName="hierChild2" presStyleCnt="0"/>
      <dgm:spPr/>
    </dgm:pt>
  </dgm:ptLst>
  <dgm:cxnLst>
    <dgm:cxn modelId="{5AB40912-FFA8-3B4E-B176-8FDDECBC5500}" type="presOf" srcId="{DBA63A65-636E-4536-A010-6E6C9D084B10}" destId="{F3AD2912-A940-794D-9F79-B74F4E5DBEA0}" srcOrd="0" destOrd="0" presId="urn:microsoft.com/office/officeart/2005/8/layout/hierarchy1"/>
    <dgm:cxn modelId="{F679A213-4BB3-4909-9EBD-8514724F57BF}" srcId="{65495C1B-37CA-4A27-809A-25CC7C9DEB80}" destId="{DBA63A65-636E-4536-A010-6E6C9D084B10}" srcOrd="1" destOrd="0" parTransId="{B54510EF-58E2-433C-9397-B87AFD32B8A4}" sibTransId="{BEB32AEC-EF9D-407A-8073-9A7B07C96756}"/>
    <dgm:cxn modelId="{964F4B6F-2CF3-884B-BD85-7E3D1883AA8F}" type="presOf" srcId="{D7C63B5F-D13B-466A-B499-7FC9BACCA8AD}" destId="{F3C9681F-1135-194B-A2DC-3E672944CA8C}" srcOrd="0" destOrd="0" presId="urn:microsoft.com/office/officeart/2005/8/layout/hierarchy1"/>
    <dgm:cxn modelId="{4AFDC786-DB62-47F9-B37D-589DB78766EE}" srcId="{65495C1B-37CA-4A27-809A-25CC7C9DEB80}" destId="{D7C63B5F-D13B-466A-B499-7FC9BACCA8AD}" srcOrd="0" destOrd="0" parTransId="{B230CB27-8D91-46A3-909F-CA550F67E39C}" sibTransId="{DB8FF734-A838-46DE-B840-6CB86F5D53B4}"/>
    <dgm:cxn modelId="{B28EA6A6-E583-444B-8475-F30198587678}" type="presOf" srcId="{65495C1B-37CA-4A27-809A-25CC7C9DEB80}" destId="{5CD22FC0-59BF-1D4A-94B0-0E428841F266}" srcOrd="0" destOrd="0" presId="urn:microsoft.com/office/officeart/2005/8/layout/hierarchy1"/>
    <dgm:cxn modelId="{E5FFF6C1-9646-5545-8110-08B305074268}" type="presParOf" srcId="{5CD22FC0-59BF-1D4A-94B0-0E428841F266}" destId="{EBA65578-E2C7-5549-BA75-BA5305316432}" srcOrd="0" destOrd="0" presId="urn:microsoft.com/office/officeart/2005/8/layout/hierarchy1"/>
    <dgm:cxn modelId="{44125D07-116E-1246-A462-16EE9587C4AF}" type="presParOf" srcId="{EBA65578-E2C7-5549-BA75-BA5305316432}" destId="{EAA5AA04-B121-2645-9C88-4743A479837F}" srcOrd="0" destOrd="0" presId="urn:microsoft.com/office/officeart/2005/8/layout/hierarchy1"/>
    <dgm:cxn modelId="{86598EFE-839E-3944-BC9F-C27F29D29B69}" type="presParOf" srcId="{EAA5AA04-B121-2645-9C88-4743A479837F}" destId="{807D8075-8FAA-614C-A0EB-8740E0F7AF60}" srcOrd="0" destOrd="0" presId="urn:microsoft.com/office/officeart/2005/8/layout/hierarchy1"/>
    <dgm:cxn modelId="{CF0D7729-BF86-5A43-A65A-028618EBBEAB}" type="presParOf" srcId="{EAA5AA04-B121-2645-9C88-4743A479837F}" destId="{F3C9681F-1135-194B-A2DC-3E672944CA8C}" srcOrd="1" destOrd="0" presId="urn:microsoft.com/office/officeart/2005/8/layout/hierarchy1"/>
    <dgm:cxn modelId="{6998D56C-78EF-DC49-B2A1-CF3B5FF75BDF}" type="presParOf" srcId="{EBA65578-E2C7-5549-BA75-BA5305316432}" destId="{B5E7F7F1-0678-FA4C-8269-960030C88E38}" srcOrd="1" destOrd="0" presId="urn:microsoft.com/office/officeart/2005/8/layout/hierarchy1"/>
    <dgm:cxn modelId="{A2C1C2C1-689E-1E45-8A91-C1CC629EFC9B}" type="presParOf" srcId="{5CD22FC0-59BF-1D4A-94B0-0E428841F266}" destId="{3711EB5E-C007-7646-BE3C-C947B769D12F}" srcOrd="1" destOrd="0" presId="urn:microsoft.com/office/officeart/2005/8/layout/hierarchy1"/>
    <dgm:cxn modelId="{069B9B31-FC4D-EC4B-8345-A9777AD93428}" type="presParOf" srcId="{3711EB5E-C007-7646-BE3C-C947B769D12F}" destId="{86BBD7B1-6EFB-5147-8F47-4CE314A8C9F9}" srcOrd="0" destOrd="0" presId="urn:microsoft.com/office/officeart/2005/8/layout/hierarchy1"/>
    <dgm:cxn modelId="{8623179D-8E74-B144-BE48-1E37EA63090B}" type="presParOf" srcId="{86BBD7B1-6EFB-5147-8F47-4CE314A8C9F9}" destId="{ABF4B89B-8BC8-E44B-8A8A-771B30EF58B0}" srcOrd="0" destOrd="0" presId="urn:microsoft.com/office/officeart/2005/8/layout/hierarchy1"/>
    <dgm:cxn modelId="{FA4C27BF-CCB1-D744-BDB8-5B8B2C7D1F44}" type="presParOf" srcId="{86BBD7B1-6EFB-5147-8F47-4CE314A8C9F9}" destId="{F3AD2912-A940-794D-9F79-B74F4E5DBEA0}" srcOrd="1" destOrd="0" presId="urn:microsoft.com/office/officeart/2005/8/layout/hierarchy1"/>
    <dgm:cxn modelId="{7189D56C-97A5-494D-9A09-49EB4495FA20}" type="presParOf" srcId="{3711EB5E-C007-7646-BE3C-C947B769D12F}" destId="{321C4D95-C576-D346-87A3-85B6CFC6C2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4FEEE-34B7-4DAE-9A8C-3E190D44238D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2F26F5A-C7B6-49FE-AB9C-AB2396A7F485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Informed Consent:</a:t>
          </a:r>
        </a:p>
      </dgm:t>
    </dgm:pt>
    <dgm:pt modelId="{A8A7BE5B-5AD4-4FF3-B0CB-63DF35ACC7AD}" type="parTrans" cxnId="{B001C698-C9A6-44C8-8205-E8BA41677B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5963134F-1617-4773-8C21-31E02613B4DC}" type="sibTrans" cxnId="{B001C698-C9A6-44C8-8205-E8BA41677B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54BC587E-A776-4762-B0EB-26B74F83358F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Client should understand what they are consenting to.</a:t>
          </a:r>
        </a:p>
      </dgm:t>
    </dgm:pt>
    <dgm:pt modelId="{B27B2540-1006-41CA-B33B-C5129C94F986}" type="parTrans" cxnId="{F712ECC0-2C37-4ABE-B7BF-780246863484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FD181534-BD7A-434E-AC1B-D4B8E6808B06}" type="sibTrans" cxnId="{F712ECC0-2C37-4ABE-B7BF-780246863484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8320F23E-C6E5-4FDF-87CB-D90071778F9C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Consent form (ROI) should be available for the client to review and take</a:t>
          </a:r>
        </a:p>
      </dgm:t>
    </dgm:pt>
    <dgm:pt modelId="{EF55D47E-FEEB-4DD8-99AB-932EC6372BA2}" type="parTrans" cxnId="{E2FDDE5C-C68D-4F5B-BF1C-12B93D246EA9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AC9E0AD1-581D-4586-8B84-0B36B1EE4091}" type="sibTrans" cxnId="{E2FDDE5C-C68D-4F5B-BF1C-12B93D246EA9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6BBE9C9A-A8C9-44AD-A449-9A3D2FFC33C1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Consent Duration:</a:t>
          </a:r>
        </a:p>
      </dgm:t>
    </dgm:pt>
    <dgm:pt modelId="{0D5D3388-B760-42B3-A416-F0777731B3B7}" type="parTrans" cxnId="{9988E71A-39DF-464C-BD97-14D016242BEB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BA564A8-697F-44E2-B1C8-C988A8AFD85A}" type="sibTrans" cxnId="{9988E71A-39DF-464C-BD97-14D016242BEB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05B8539F-B9D8-4433-AE44-50AFC5BF0B71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Clients only need to consent once which is good for 10 years after the last HMIS activity. </a:t>
          </a:r>
        </a:p>
      </dgm:t>
    </dgm:pt>
    <dgm:pt modelId="{1B800B98-779C-4B42-9F73-F5B22FB8B93F}" type="parTrans" cxnId="{7DA3FD6B-45BD-496A-BE01-F66230D05F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7F0E01E7-4C2A-4370-999F-D0D86F85D9F2}" type="sibTrans" cxnId="{7DA3FD6B-45BD-496A-BE01-F66230D05F9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F344A4F5-21EA-9044-A5C9-04143CB93402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Adding an ROI to a New Client Record:</a:t>
          </a:r>
        </a:p>
      </dgm:t>
    </dgm:pt>
    <dgm:pt modelId="{E8C6D408-E4F2-0F4C-84A2-DFC605389C6F}" type="parTrans" cxnId="{E4ABE01D-D643-294C-A96F-F5BFD0615C1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13952C5D-D273-3F4A-B87B-18A4B1FC040F}" type="sibTrans" cxnId="{E4ABE01D-D643-294C-A96F-F5BFD0615C1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681BEE8B-68B7-9D45-89BF-FCAFC8BB6FF8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The information box to the right must be completed</a:t>
          </a:r>
        </a:p>
      </dgm:t>
    </dgm:pt>
    <dgm:pt modelId="{FDC4341E-0321-5648-BF44-4C3603C515D8}" type="parTrans" cxnId="{79BB3661-7E1C-414C-87C3-9ECEBF04C5D8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1C0C40EA-FB8F-FC43-A889-4712A4EB30AA}" type="sibTrans" cxnId="{79BB3661-7E1C-414C-87C3-9ECEBF04C5D8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7FAD9BEC-133F-D440-8FFC-84B3D7AE10F1}" type="pres">
      <dgm:prSet presAssocID="{CFA4FEEE-34B7-4DAE-9A8C-3E190D44238D}" presName="linear" presStyleCnt="0">
        <dgm:presLayoutVars>
          <dgm:dir/>
          <dgm:animLvl val="lvl"/>
          <dgm:resizeHandles val="exact"/>
        </dgm:presLayoutVars>
      </dgm:prSet>
      <dgm:spPr/>
    </dgm:pt>
    <dgm:pt modelId="{6CB726C5-268A-4F41-9BD3-F63148D59DF9}" type="pres">
      <dgm:prSet presAssocID="{02F26F5A-C7B6-49FE-AB9C-AB2396A7F485}" presName="parentLin" presStyleCnt="0"/>
      <dgm:spPr/>
    </dgm:pt>
    <dgm:pt modelId="{7B778A75-967E-E344-9186-696D702FFFF1}" type="pres">
      <dgm:prSet presAssocID="{02F26F5A-C7B6-49FE-AB9C-AB2396A7F485}" presName="parentLeftMargin" presStyleLbl="node1" presStyleIdx="0" presStyleCnt="3"/>
      <dgm:spPr/>
    </dgm:pt>
    <dgm:pt modelId="{D1C57556-5E01-DD46-AE9D-039D6695EBBB}" type="pres">
      <dgm:prSet presAssocID="{02F26F5A-C7B6-49FE-AB9C-AB2396A7F48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2AAE7CA-67B2-F542-BB18-776EBCF6C6C9}" type="pres">
      <dgm:prSet presAssocID="{02F26F5A-C7B6-49FE-AB9C-AB2396A7F485}" presName="negativeSpace" presStyleCnt="0"/>
      <dgm:spPr/>
    </dgm:pt>
    <dgm:pt modelId="{7EEFD5F3-A791-7E4E-9D47-EE337443D4A8}" type="pres">
      <dgm:prSet presAssocID="{02F26F5A-C7B6-49FE-AB9C-AB2396A7F485}" presName="childText" presStyleLbl="conFgAcc1" presStyleIdx="0" presStyleCnt="3">
        <dgm:presLayoutVars>
          <dgm:bulletEnabled val="1"/>
        </dgm:presLayoutVars>
      </dgm:prSet>
      <dgm:spPr/>
    </dgm:pt>
    <dgm:pt modelId="{D1009C52-0A89-3E44-9FCD-DA37F8AB2C1A}" type="pres">
      <dgm:prSet presAssocID="{5963134F-1617-4773-8C21-31E02613B4DC}" presName="spaceBetweenRectangles" presStyleCnt="0"/>
      <dgm:spPr/>
    </dgm:pt>
    <dgm:pt modelId="{C29254C7-231C-3243-AD5B-4308EF54DF6A}" type="pres">
      <dgm:prSet presAssocID="{6BBE9C9A-A8C9-44AD-A449-9A3D2FFC33C1}" presName="parentLin" presStyleCnt="0"/>
      <dgm:spPr/>
    </dgm:pt>
    <dgm:pt modelId="{29D3AAD4-0BA5-E64D-A8FA-3F8842B29EC8}" type="pres">
      <dgm:prSet presAssocID="{6BBE9C9A-A8C9-44AD-A449-9A3D2FFC33C1}" presName="parentLeftMargin" presStyleLbl="node1" presStyleIdx="0" presStyleCnt="3"/>
      <dgm:spPr/>
    </dgm:pt>
    <dgm:pt modelId="{0EFB6991-4C5A-B144-8776-3FE2D8F57FDD}" type="pres">
      <dgm:prSet presAssocID="{6BBE9C9A-A8C9-44AD-A449-9A3D2FFC33C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BE23A9A-5D2A-544D-95B1-984C9800AE3E}" type="pres">
      <dgm:prSet presAssocID="{6BBE9C9A-A8C9-44AD-A449-9A3D2FFC33C1}" presName="negativeSpace" presStyleCnt="0"/>
      <dgm:spPr/>
    </dgm:pt>
    <dgm:pt modelId="{8179814D-9F77-F24D-BCD8-F3A8BE2C53E2}" type="pres">
      <dgm:prSet presAssocID="{6BBE9C9A-A8C9-44AD-A449-9A3D2FFC33C1}" presName="childText" presStyleLbl="conFgAcc1" presStyleIdx="1" presStyleCnt="3">
        <dgm:presLayoutVars>
          <dgm:bulletEnabled val="1"/>
        </dgm:presLayoutVars>
      </dgm:prSet>
      <dgm:spPr/>
    </dgm:pt>
    <dgm:pt modelId="{EE9A42DA-7FB5-D94F-8C29-9D845045337F}" type="pres">
      <dgm:prSet presAssocID="{BBA564A8-697F-44E2-B1C8-C988A8AFD85A}" presName="spaceBetweenRectangles" presStyleCnt="0"/>
      <dgm:spPr/>
    </dgm:pt>
    <dgm:pt modelId="{79A277FD-DCF8-9D42-A27C-5C4CF61B0829}" type="pres">
      <dgm:prSet presAssocID="{F344A4F5-21EA-9044-A5C9-04143CB93402}" presName="parentLin" presStyleCnt="0"/>
      <dgm:spPr/>
    </dgm:pt>
    <dgm:pt modelId="{1368B357-32B0-624D-B187-DF636E8B2102}" type="pres">
      <dgm:prSet presAssocID="{F344A4F5-21EA-9044-A5C9-04143CB93402}" presName="parentLeftMargin" presStyleLbl="node1" presStyleIdx="1" presStyleCnt="3"/>
      <dgm:spPr/>
    </dgm:pt>
    <dgm:pt modelId="{5FD555EC-71A7-D648-BB87-F76D4F2F8707}" type="pres">
      <dgm:prSet presAssocID="{F344A4F5-21EA-9044-A5C9-04143CB9340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2FD3FCB-BA56-A24B-8ED1-7F7F7BADED31}" type="pres">
      <dgm:prSet presAssocID="{F344A4F5-21EA-9044-A5C9-04143CB93402}" presName="negativeSpace" presStyleCnt="0"/>
      <dgm:spPr/>
    </dgm:pt>
    <dgm:pt modelId="{6805ADDD-70CC-E644-834C-FDD7B88D0E8E}" type="pres">
      <dgm:prSet presAssocID="{F344A4F5-21EA-9044-A5C9-04143CB9340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0C08208-64EF-4C4A-9137-592ECE4B6654}" type="presOf" srcId="{F344A4F5-21EA-9044-A5C9-04143CB93402}" destId="{5FD555EC-71A7-D648-BB87-F76D4F2F8707}" srcOrd="1" destOrd="0" presId="urn:microsoft.com/office/officeart/2005/8/layout/list1"/>
    <dgm:cxn modelId="{65717A0D-CB28-2345-A6B7-7F836580216B}" type="presOf" srcId="{681BEE8B-68B7-9D45-89BF-FCAFC8BB6FF8}" destId="{6805ADDD-70CC-E644-834C-FDD7B88D0E8E}" srcOrd="0" destOrd="0" presId="urn:microsoft.com/office/officeart/2005/8/layout/list1"/>
    <dgm:cxn modelId="{9988E71A-39DF-464C-BD97-14D016242BEB}" srcId="{CFA4FEEE-34B7-4DAE-9A8C-3E190D44238D}" destId="{6BBE9C9A-A8C9-44AD-A449-9A3D2FFC33C1}" srcOrd="1" destOrd="0" parTransId="{0D5D3388-B760-42B3-A416-F0777731B3B7}" sibTransId="{BBA564A8-697F-44E2-B1C8-C988A8AFD85A}"/>
    <dgm:cxn modelId="{E4ABE01D-D643-294C-A96F-F5BFD0615C15}" srcId="{CFA4FEEE-34B7-4DAE-9A8C-3E190D44238D}" destId="{F344A4F5-21EA-9044-A5C9-04143CB93402}" srcOrd="2" destOrd="0" parTransId="{E8C6D408-E4F2-0F4C-84A2-DFC605389C6F}" sibTransId="{13952C5D-D273-3F4A-B87B-18A4B1FC040F}"/>
    <dgm:cxn modelId="{87ED0F3D-3FF5-984C-A11D-A27CFB5811E1}" type="presOf" srcId="{02F26F5A-C7B6-49FE-AB9C-AB2396A7F485}" destId="{D1C57556-5E01-DD46-AE9D-039D6695EBBB}" srcOrd="1" destOrd="0" presId="urn:microsoft.com/office/officeart/2005/8/layout/list1"/>
    <dgm:cxn modelId="{D41F4E40-9659-CB41-9D37-6F1622327659}" type="presOf" srcId="{6BBE9C9A-A8C9-44AD-A449-9A3D2FFC33C1}" destId="{0EFB6991-4C5A-B144-8776-3FE2D8F57FDD}" srcOrd="1" destOrd="0" presId="urn:microsoft.com/office/officeart/2005/8/layout/list1"/>
    <dgm:cxn modelId="{E2FDDE5C-C68D-4F5B-BF1C-12B93D246EA9}" srcId="{02F26F5A-C7B6-49FE-AB9C-AB2396A7F485}" destId="{8320F23E-C6E5-4FDF-87CB-D90071778F9C}" srcOrd="1" destOrd="0" parTransId="{EF55D47E-FEEB-4DD8-99AB-932EC6372BA2}" sibTransId="{AC9E0AD1-581D-4586-8B84-0B36B1EE4091}"/>
    <dgm:cxn modelId="{79BB3661-7E1C-414C-87C3-9ECEBF04C5D8}" srcId="{F344A4F5-21EA-9044-A5C9-04143CB93402}" destId="{681BEE8B-68B7-9D45-89BF-FCAFC8BB6FF8}" srcOrd="0" destOrd="0" parTransId="{FDC4341E-0321-5648-BF44-4C3603C515D8}" sibTransId="{1C0C40EA-FB8F-FC43-A889-4712A4EB30AA}"/>
    <dgm:cxn modelId="{954DE246-6D0D-AC4C-B8E8-CE8A7B06625C}" type="presOf" srcId="{F344A4F5-21EA-9044-A5C9-04143CB93402}" destId="{1368B357-32B0-624D-B187-DF636E8B2102}" srcOrd="0" destOrd="0" presId="urn:microsoft.com/office/officeart/2005/8/layout/list1"/>
    <dgm:cxn modelId="{7DA3FD6B-45BD-496A-BE01-F66230D05F90}" srcId="{6BBE9C9A-A8C9-44AD-A449-9A3D2FFC33C1}" destId="{05B8539F-B9D8-4433-AE44-50AFC5BF0B71}" srcOrd="0" destOrd="0" parTransId="{1B800B98-779C-4B42-9F73-F5B22FB8B93F}" sibTransId="{7F0E01E7-4C2A-4370-999F-D0D86F85D9F2}"/>
    <dgm:cxn modelId="{3FEB2C6E-FDD5-E049-BE57-E0B6C80D50C6}" type="presOf" srcId="{6BBE9C9A-A8C9-44AD-A449-9A3D2FFC33C1}" destId="{29D3AAD4-0BA5-E64D-A8FA-3F8842B29EC8}" srcOrd="0" destOrd="0" presId="urn:microsoft.com/office/officeart/2005/8/layout/list1"/>
    <dgm:cxn modelId="{DB428F7E-A3C6-104D-A676-F565B2D5F9B9}" type="presOf" srcId="{8320F23E-C6E5-4FDF-87CB-D90071778F9C}" destId="{7EEFD5F3-A791-7E4E-9D47-EE337443D4A8}" srcOrd="0" destOrd="1" presId="urn:microsoft.com/office/officeart/2005/8/layout/list1"/>
    <dgm:cxn modelId="{B001C698-C9A6-44C8-8205-E8BA41677B90}" srcId="{CFA4FEEE-34B7-4DAE-9A8C-3E190D44238D}" destId="{02F26F5A-C7B6-49FE-AB9C-AB2396A7F485}" srcOrd="0" destOrd="0" parTransId="{A8A7BE5B-5AD4-4FF3-B0CB-63DF35ACC7AD}" sibTransId="{5963134F-1617-4773-8C21-31E02613B4DC}"/>
    <dgm:cxn modelId="{FE4C27A5-7AD3-5040-8055-8ECDD860C18C}" type="presOf" srcId="{54BC587E-A776-4762-B0EB-26B74F83358F}" destId="{7EEFD5F3-A791-7E4E-9D47-EE337443D4A8}" srcOrd="0" destOrd="0" presId="urn:microsoft.com/office/officeart/2005/8/layout/list1"/>
    <dgm:cxn modelId="{1B8CE2AE-2802-7148-85E5-EB940FFC0F92}" type="presOf" srcId="{02F26F5A-C7B6-49FE-AB9C-AB2396A7F485}" destId="{7B778A75-967E-E344-9186-696D702FFFF1}" srcOrd="0" destOrd="0" presId="urn:microsoft.com/office/officeart/2005/8/layout/list1"/>
    <dgm:cxn modelId="{F712ECC0-2C37-4ABE-B7BF-780246863484}" srcId="{02F26F5A-C7B6-49FE-AB9C-AB2396A7F485}" destId="{54BC587E-A776-4762-B0EB-26B74F83358F}" srcOrd="0" destOrd="0" parTransId="{B27B2540-1006-41CA-B33B-C5129C94F986}" sibTransId="{FD181534-BD7A-434E-AC1B-D4B8E6808B06}"/>
    <dgm:cxn modelId="{EF65BEDA-09E8-A14B-93EE-C4C676482B61}" type="presOf" srcId="{CFA4FEEE-34B7-4DAE-9A8C-3E190D44238D}" destId="{7FAD9BEC-133F-D440-8FFC-84B3D7AE10F1}" srcOrd="0" destOrd="0" presId="urn:microsoft.com/office/officeart/2005/8/layout/list1"/>
    <dgm:cxn modelId="{9118AFF2-0C5C-6547-B07F-8E6E620D4A17}" type="presOf" srcId="{05B8539F-B9D8-4433-AE44-50AFC5BF0B71}" destId="{8179814D-9F77-F24D-BCD8-F3A8BE2C53E2}" srcOrd="0" destOrd="0" presId="urn:microsoft.com/office/officeart/2005/8/layout/list1"/>
    <dgm:cxn modelId="{0D3EBC46-6896-9F43-981C-93C24144C8B9}" type="presParOf" srcId="{7FAD9BEC-133F-D440-8FFC-84B3D7AE10F1}" destId="{6CB726C5-268A-4F41-9BD3-F63148D59DF9}" srcOrd="0" destOrd="0" presId="urn:microsoft.com/office/officeart/2005/8/layout/list1"/>
    <dgm:cxn modelId="{E9C8DBC2-ABB3-1844-AC40-9EACCE19982E}" type="presParOf" srcId="{6CB726C5-268A-4F41-9BD3-F63148D59DF9}" destId="{7B778A75-967E-E344-9186-696D702FFFF1}" srcOrd="0" destOrd="0" presId="urn:microsoft.com/office/officeart/2005/8/layout/list1"/>
    <dgm:cxn modelId="{61B51384-F2DF-8F44-93B4-B2FA9F64E0D1}" type="presParOf" srcId="{6CB726C5-268A-4F41-9BD3-F63148D59DF9}" destId="{D1C57556-5E01-DD46-AE9D-039D6695EBBB}" srcOrd="1" destOrd="0" presId="urn:microsoft.com/office/officeart/2005/8/layout/list1"/>
    <dgm:cxn modelId="{61EF4EC6-B6FA-6A4B-BD29-91FF897C2031}" type="presParOf" srcId="{7FAD9BEC-133F-D440-8FFC-84B3D7AE10F1}" destId="{B2AAE7CA-67B2-F542-BB18-776EBCF6C6C9}" srcOrd="1" destOrd="0" presId="urn:microsoft.com/office/officeart/2005/8/layout/list1"/>
    <dgm:cxn modelId="{AAE48851-EC33-1649-8D29-B0B02D319A69}" type="presParOf" srcId="{7FAD9BEC-133F-D440-8FFC-84B3D7AE10F1}" destId="{7EEFD5F3-A791-7E4E-9D47-EE337443D4A8}" srcOrd="2" destOrd="0" presId="urn:microsoft.com/office/officeart/2005/8/layout/list1"/>
    <dgm:cxn modelId="{98E32488-EA9E-0E42-AB1F-CD3D976BDB50}" type="presParOf" srcId="{7FAD9BEC-133F-D440-8FFC-84B3D7AE10F1}" destId="{D1009C52-0A89-3E44-9FCD-DA37F8AB2C1A}" srcOrd="3" destOrd="0" presId="urn:microsoft.com/office/officeart/2005/8/layout/list1"/>
    <dgm:cxn modelId="{4CE73605-44D3-B743-B498-15807FEDC066}" type="presParOf" srcId="{7FAD9BEC-133F-D440-8FFC-84B3D7AE10F1}" destId="{C29254C7-231C-3243-AD5B-4308EF54DF6A}" srcOrd="4" destOrd="0" presId="urn:microsoft.com/office/officeart/2005/8/layout/list1"/>
    <dgm:cxn modelId="{2E8CEF62-DDB7-7C4D-8F18-96F83BCF32DF}" type="presParOf" srcId="{C29254C7-231C-3243-AD5B-4308EF54DF6A}" destId="{29D3AAD4-0BA5-E64D-A8FA-3F8842B29EC8}" srcOrd="0" destOrd="0" presId="urn:microsoft.com/office/officeart/2005/8/layout/list1"/>
    <dgm:cxn modelId="{B622846E-B805-014A-83E3-1BE6CAF59417}" type="presParOf" srcId="{C29254C7-231C-3243-AD5B-4308EF54DF6A}" destId="{0EFB6991-4C5A-B144-8776-3FE2D8F57FDD}" srcOrd="1" destOrd="0" presId="urn:microsoft.com/office/officeart/2005/8/layout/list1"/>
    <dgm:cxn modelId="{F5B7FC44-37B9-2A4B-9F70-B693C9505B61}" type="presParOf" srcId="{7FAD9BEC-133F-D440-8FFC-84B3D7AE10F1}" destId="{FBE23A9A-5D2A-544D-95B1-984C9800AE3E}" srcOrd="5" destOrd="0" presId="urn:microsoft.com/office/officeart/2005/8/layout/list1"/>
    <dgm:cxn modelId="{3755384B-2CE9-B449-B6B6-B26FECE9FC15}" type="presParOf" srcId="{7FAD9BEC-133F-D440-8FFC-84B3D7AE10F1}" destId="{8179814D-9F77-F24D-BCD8-F3A8BE2C53E2}" srcOrd="6" destOrd="0" presId="urn:microsoft.com/office/officeart/2005/8/layout/list1"/>
    <dgm:cxn modelId="{5CB6A10B-F3AB-E84A-B53F-094AC288370D}" type="presParOf" srcId="{7FAD9BEC-133F-D440-8FFC-84B3D7AE10F1}" destId="{EE9A42DA-7FB5-D94F-8C29-9D845045337F}" srcOrd="7" destOrd="0" presId="urn:microsoft.com/office/officeart/2005/8/layout/list1"/>
    <dgm:cxn modelId="{01663F48-898E-EA4D-8528-EEBC500C33B6}" type="presParOf" srcId="{7FAD9BEC-133F-D440-8FFC-84B3D7AE10F1}" destId="{79A277FD-DCF8-9D42-A27C-5C4CF61B0829}" srcOrd="8" destOrd="0" presId="urn:microsoft.com/office/officeart/2005/8/layout/list1"/>
    <dgm:cxn modelId="{AF41E91A-8E89-8349-BE9A-BDDB46E3ADAE}" type="presParOf" srcId="{79A277FD-DCF8-9D42-A27C-5C4CF61B0829}" destId="{1368B357-32B0-624D-B187-DF636E8B2102}" srcOrd="0" destOrd="0" presId="urn:microsoft.com/office/officeart/2005/8/layout/list1"/>
    <dgm:cxn modelId="{A23EC3F8-9B2E-C047-82ED-583AB4AEC422}" type="presParOf" srcId="{79A277FD-DCF8-9D42-A27C-5C4CF61B0829}" destId="{5FD555EC-71A7-D648-BB87-F76D4F2F8707}" srcOrd="1" destOrd="0" presId="urn:microsoft.com/office/officeart/2005/8/layout/list1"/>
    <dgm:cxn modelId="{8D5561E4-4FC5-C249-AD0B-F97EAE7D47BB}" type="presParOf" srcId="{7FAD9BEC-133F-D440-8FFC-84B3D7AE10F1}" destId="{52FD3FCB-BA56-A24B-8ED1-7F7F7BADED31}" srcOrd="9" destOrd="0" presId="urn:microsoft.com/office/officeart/2005/8/layout/list1"/>
    <dgm:cxn modelId="{FFF2D302-0B5E-8A4C-BC43-520642BF6732}" type="presParOf" srcId="{7FAD9BEC-133F-D440-8FFC-84B3D7AE10F1}" destId="{6805ADDD-70CC-E644-834C-FDD7B88D0E8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C0775B-E952-FB40-B802-FB4CDAC86D7A}" type="doc">
      <dgm:prSet loTypeId="urn:microsoft.com/office/officeart/2005/8/layout/list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5C2CC6D-4898-3042-95B5-9472353713C0}">
      <dgm:prSet/>
      <dgm:spPr/>
      <dgm:t>
        <a:bodyPr/>
        <a:lstStyle/>
        <a:p>
          <a:r>
            <a:rPr lang="en-US" b="1" i="0">
              <a:latin typeface="Lato Light" panose="020F0302020204030203" pitchFamily="34" charset="77"/>
            </a:rPr>
            <a:t>Consent Documentation</a:t>
          </a:r>
        </a:p>
      </dgm:t>
    </dgm:pt>
    <dgm:pt modelId="{E371DF21-8C1C-F449-8049-4336BE9AD50F}" type="parTrans" cxnId="{432AB065-B9DB-6B43-B371-97CEB8DB948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D3A0F47E-C869-F841-B4D1-36A36E44AB25}" type="sibTrans" cxnId="{432AB065-B9DB-6B43-B371-97CEB8DB9480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80BC4BEA-5C20-EC4E-8A40-7DFEC4A28C73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Electronic Signature: E-Sign Document button will display</a:t>
          </a:r>
        </a:p>
      </dgm:t>
    </dgm:pt>
    <dgm:pt modelId="{92A2910A-5CB9-1B4A-99EE-B48B4B0FAECF}" type="parTrans" cxnId="{FA22597A-77FA-414C-A5F1-0996426C56A1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5554F4D-7581-0C44-945E-3CCF0A4C941B}" type="sibTrans" cxnId="{FA22597A-77FA-414C-A5F1-0996426C56A1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E1FCB904-0112-374F-AAC0-78492E4B985D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Attached PDF: Select File button will display to upload file</a:t>
          </a:r>
        </a:p>
      </dgm:t>
    </dgm:pt>
    <dgm:pt modelId="{CDA516B3-3554-E64D-BD00-F7A34688C742}" type="parTrans" cxnId="{9CB74DA9-C034-5E4F-8E8B-78C4A622E6C4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75AA5653-FEC5-AC4C-BBE7-3CACC885DACC}" type="sibTrans" cxnId="{9CB74DA9-C034-5E4F-8E8B-78C4A622E6C4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ABD17F4-343D-8446-B302-33C45ADDB253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Signed Paper Document: Enter your location in the Location text box</a:t>
          </a:r>
        </a:p>
      </dgm:t>
    </dgm:pt>
    <dgm:pt modelId="{F84C49F0-7EEF-EC48-AE5D-F712E4E77BE5}" type="parTrans" cxnId="{EC952670-736D-3549-8058-D597BC5BD27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CFC2AEC-72E4-EA4C-9D99-F992958E742B}" type="sibTrans" cxnId="{EC952670-736D-3549-8058-D597BC5BD27A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3153F0FC-625F-C046-B9CA-15A01A6B01CE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Verbal Consent: Select if the client verbally gave consent</a:t>
          </a:r>
        </a:p>
      </dgm:t>
    </dgm:pt>
    <dgm:pt modelId="{FF9537C6-0426-F54A-B46F-F6BFFCAFF934}" type="parTrans" cxnId="{EF490A70-32CD-CA42-8709-019EDE411A8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0E704D65-0937-C643-9E98-274968ED3455}" type="sibTrans" cxnId="{EF490A70-32CD-CA42-8709-019EDE411A85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9DEEF356-0772-6B49-86C0-D72A1043476A}" type="pres">
      <dgm:prSet presAssocID="{42C0775B-E952-FB40-B802-FB4CDAC86D7A}" presName="linear" presStyleCnt="0">
        <dgm:presLayoutVars>
          <dgm:dir/>
          <dgm:animLvl val="lvl"/>
          <dgm:resizeHandles val="exact"/>
        </dgm:presLayoutVars>
      </dgm:prSet>
      <dgm:spPr/>
    </dgm:pt>
    <dgm:pt modelId="{395AFAE0-F5B3-8349-AE29-E6C54A08D5E3}" type="pres">
      <dgm:prSet presAssocID="{25C2CC6D-4898-3042-95B5-9472353713C0}" presName="parentLin" presStyleCnt="0"/>
      <dgm:spPr/>
    </dgm:pt>
    <dgm:pt modelId="{E997B811-3F7B-FD4E-9C7B-99C7F16B7614}" type="pres">
      <dgm:prSet presAssocID="{25C2CC6D-4898-3042-95B5-9472353713C0}" presName="parentLeftMargin" presStyleLbl="node1" presStyleIdx="0" presStyleCnt="1"/>
      <dgm:spPr/>
    </dgm:pt>
    <dgm:pt modelId="{12508108-EB27-244D-A074-7DEC00223634}" type="pres">
      <dgm:prSet presAssocID="{25C2CC6D-4898-3042-95B5-9472353713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D23CEB5-B58B-F340-B40E-96FBA5AE6020}" type="pres">
      <dgm:prSet presAssocID="{25C2CC6D-4898-3042-95B5-9472353713C0}" presName="negativeSpace" presStyleCnt="0"/>
      <dgm:spPr/>
    </dgm:pt>
    <dgm:pt modelId="{D2C7C209-3B39-584B-B9A0-97BA744DA72F}" type="pres">
      <dgm:prSet presAssocID="{25C2CC6D-4898-3042-95B5-9472353713C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294670B-6278-D642-AD61-4D55B1A0C900}" type="presOf" srcId="{BABD17F4-343D-8446-B302-33C45ADDB253}" destId="{D2C7C209-3B39-584B-B9A0-97BA744DA72F}" srcOrd="0" destOrd="2" presId="urn:microsoft.com/office/officeart/2005/8/layout/list1"/>
    <dgm:cxn modelId="{6207E010-8AE2-A444-89AA-1B5F017B618D}" type="presOf" srcId="{25C2CC6D-4898-3042-95B5-9472353713C0}" destId="{12508108-EB27-244D-A074-7DEC00223634}" srcOrd="1" destOrd="0" presId="urn:microsoft.com/office/officeart/2005/8/layout/list1"/>
    <dgm:cxn modelId="{6DD12524-D91E-9446-8410-F40E4BDC207E}" type="presOf" srcId="{25C2CC6D-4898-3042-95B5-9472353713C0}" destId="{E997B811-3F7B-FD4E-9C7B-99C7F16B7614}" srcOrd="0" destOrd="0" presId="urn:microsoft.com/office/officeart/2005/8/layout/list1"/>
    <dgm:cxn modelId="{2ABB3427-9A92-E743-8BB6-C57AA6F3454C}" type="presOf" srcId="{42C0775B-E952-FB40-B802-FB4CDAC86D7A}" destId="{9DEEF356-0772-6B49-86C0-D72A1043476A}" srcOrd="0" destOrd="0" presId="urn:microsoft.com/office/officeart/2005/8/layout/list1"/>
    <dgm:cxn modelId="{432AB065-B9DB-6B43-B371-97CEB8DB9480}" srcId="{42C0775B-E952-FB40-B802-FB4CDAC86D7A}" destId="{25C2CC6D-4898-3042-95B5-9472353713C0}" srcOrd="0" destOrd="0" parTransId="{E371DF21-8C1C-F449-8049-4336BE9AD50F}" sibTransId="{D3A0F47E-C869-F841-B4D1-36A36E44AB25}"/>
    <dgm:cxn modelId="{C4677D47-DC97-134B-A34F-9C18E7F2624A}" type="presOf" srcId="{E1FCB904-0112-374F-AAC0-78492E4B985D}" destId="{D2C7C209-3B39-584B-B9A0-97BA744DA72F}" srcOrd="0" destOrd="1" presId="urn:microsoft.com/office/officeart/2005/8/layout/list1"/>
    <dgm:cxn modelId="{843BD648-D4B0-1F4D-8591-9435A634E59D}" type="presOf" srcId="{80BC4BEA-5C20-EC4E-8A40-7DFEC4A28C73}" destId="{D2C7C209-3B39-584B-B9A0-97BA744DA72F}" srcOrd="0" destOrd="0" presId="urn:microsoft.com/office/officeart/2005/8/layout/list1"/>
    <dgm:cxn modelId="{EF490A70-32CD-CA42-8709-019EDE411A85}" srcId="{25C2CC6D-4898-3042-95B5-9472353713C0}" destId="{3153F0FC-625F-C046-B9CA-15A01A6B01CE}" srcOrd="3" destOrd="0" parTransId="{FF9537C6-0426-F54A-B46F-F6BFFCAFF934}" sibTransId="{0E704D65-0937-C643-9E98-274968ED3455}"/>
    <dgm:cxn modelId="{EC952670-736D-3549-8058-D597BC5BD27A}" srcId="{25C2CC6D-4898-3042-95B5-9472353713C0}" destId="{BABD17F4-343D-8446-B302-33C45ADDB253}" srcOrd="2" destOrd="0" parTransId="{F84C49F0-7EEF-EC48-AE5D-F712E4E77BE5}" sibTransId="{BCFC2AEC-72E4-EA4C-9D99-F992958E742B}"/>
    <dgm:cxn modelId="{FA22597A-77FA-414C-A5F1-0996426C56A1}" srcId="{25C2CC6D-4898-3042-95B5-9472353713C0}" destId="{80BC4BEA-5C20-EC4E-8A40-7DFEC4A28C73}" srcOrd="0" destOrd="0" parTransId="{92A2910A-5CB9-1B4A-99EE-B48B4B0FAECF}" sibTransId="{B5554F4D-7581-0C44-945E-3CCF0A4C941B}"/>
    <dgm:cxn modelId="{21E0C39F-7844-454B-8976-DF5685FB6DC2}" type="presOf" srcId="{3153F0FC-625F-C046-B9CA-15A01A6B01CE}" destId="{D2C7C209-3B39-584B-B9A0-97BA744DA72F}" srcOrd="0" destOrd="3" presId="urn:microsoft.com/office/officeart/2005/8/layout/list1"/>
    <dgm:cxn modelId="{9CB74DA9-C034-5E4F-8E8B-78C4A622E6C4}" srcId="{25C2CC6D-4898-3042-95B5-9472353713C0}" destId="{E1FCB904-0112-374F-AAC0-78492E4B985D}" srcOrd="1" destOrd="0" parTransId="{CDA516B3-3554-E64D-BD00-F7A34688C742}" sibTransId="{75AA5653-FEC5-AC4C-BBE7-3CACC885DACC}"/>
    <dgm:cxn modelId="{7C6CA7A7-4722-E64A-A72D-6B69A4E8DE54}" type="presParOf" srcId="{9DEEF356-0772-6B49-86C0-D72A1043476A}" destId="{395AFAE0-F5B3-8349-AE29-E6C54A08D5E3}" srcOrd="0" destOrd="0" presId="urn:microsoft.com/office/officeart/2005/8/layout/list1"/>
    <dgm:cxn modelId="{F83B2E0D-CFB1-A048-88F9-6820A04F3108}" type="presParOf" srcId="{395AFAE0-F5B3-8349-AE29-E6C54A08D5E3}" destId="{E997B811-3F7B-FD4E-9C7B-99C7F16B7614}" srcOrd="0" destOrd="0" presId="urn:microsoft.com/office/officeart/2005/8/layout/list1"/>
    <dgm:cxn modelId="{CC8B9AEF-1EEE-2C42-8D73-3D4BA03E1327}" type="presParOf" srcId="{395AFAE0-F5B3-8349-AE29-E6C54A08D5E3}" destId="{12508108-EB27-244D-A074-7DEC00223634}" srcOrd="1" destOrd="0" presId="urn:microsoft.com/office/officeart/2005/8/layout/list1"/>
    <dgm:cxn modelId="{121D36FE-E35E-5B43-BC6B-A36550E9D620}" type="presParOf" srcId="{9DEEF356-0772-6B49-86C0-D72A1043476A}" destId="{BD23CEB5-B58B-F340-B40E-96FBA5AE6020}" srcOrd="1" destOrd="0" presId="urn:microsoft.com/office/officeart/2005/8/layout/list1"/>
    <dgm:cxn modelId="{4E02357D-D87A-0644-AC85-223814F734C7}" type="presParOf" srcId="{9DEEF356-0772-6B49-86C0-D72A1043476A}" destId="{D2C7C209-3B39-584B-B9A0-97BA744DA72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6D3CBA-5EEB-6F4B-A1DA-39FBEA262019}" type="doc">
      <dgm:prSet loTypeId="urn:microsoft.com/office/officeart/2005/8/layout/lProcess3" loCatId="process" qsTypeId="urn:microsoft.com/office/officeart/2005/8/quickstyle/3d3" qsCatId="3D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2D50DDFD-4BC0-DF42-BC4F-EA871C06017F}">
      <dgm:prSet custT="1"/>
      <dgm:spPr/>
      <dgm:t>
        <a:bodyPr/>
        <a:lstStyle/>
        <a:p>
          <a:r>
            <a:rPr lang="en-US" sz="1600" b="1" i="0">
              <a:latin typeface="Lato Light" panose="020F0302020204030203" pitchFamily="34" charset="77"/>
            </a:rPr>
            <a:t>Select the Shield icon on the client’s profile</a:t>
          </a:r>
        </a:p>
      </dgm:t>
    </dgm:pt>
    <dgm:pt modelId="{3C211243-B93F-084F-9942-809FF88E87A0}" type="parTrans" cxnId="{B42F74D8-08C0-3D4F-BCF7-C43A7A61168A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F53300F8-D310-0548-8E00-2B32944A6AF2}" type="sibTrans" cxnId="{B42F74D8-08C0-3D4F-BCF7-C43A7A61168A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2B6261B8-4DDE-8A41-91E7-12EC5802305F}">
      <dgm:prSet custT="1"/>
      <dgm:spPr/>
      <dgm:t>
        <a:bodyPr/>
        <a:lstStyle/>
        <a:p>
          <a:r>
            <a:rPr lang="en-US" sz="1600" b="1" i="0">
              <a:latin typeface="Lato Light" panose="020F0302020204030203" pitchFamily="34" charset="77"/>
            </a:rPr>
            <a:t>The client’s privacy page will display previous records</a:t>
          </a:r>
        </a:p>
      </dgm:t>
    </dgm:pt>
    <dgm:pt modelId="{DEB70196-125B-4847-B6B6-DD6D46930140}" type="parTrans" cxnId="{DEE28E76-7E82-974D-BBB6-D4A2406892B8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8657A5D9-BC0A-7640-9188-51511FB02D46}" type="sibTrans" cxnId="{DEE28E76-7E82-974D-BBB6-D4A2406892B8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A336C53A-5737-D64B-B6B4-44950AE34827}">
      <dgm:prSet custT="1"/>
      <dgm:spPr/>
      <dgm:t>
        <a:bodyPr/>
        <a:lstStyle/>
        <a:p>
          <a:r>
            <a:rPr lang="en-US" sz="1600" b="1" i="0">
              <a:latin typeface="Lato Light" panose="020F0302020204030203" pitchFamily="34" charset="77"/>
            </a:rPr>
            <a:t>Select the Edit icon beside the record to update or the Add icon to create a new record</a:t>
          </a:r>
        </a:p>
      </dgm:t>
    </dgm:pt>
    <dgm:pt modelId="{54846D81-D43E-364B-9141-2686B35753AA}" type="parTrans" cxnId="{F1B182B6-896A-2E40-8364-432DF195FB53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79C20646-6DCD-8348-BAD3-F19B4A9F44C2}" type="sibTrans" cxnId="{F1B182B6-896A-2E40-8364-432DF195FB53}">
      <dgm:prSet/>
      <dgm:spPr/>
      <dgm:t>
        <a:bodyPr/>
        <a:lstStyle/>
        <a:p>
          <a:endParaRPr lang="en-US" sz="1600" b="1" i="0">
            <a:latin typeface="Lato Light" panose="020F0302020204030203" pitchFamily="34" charset="77"/>
          </a:endParaRPr>
        </a:p>
      </dgm:t>
    </dgm:pt>
    <dgm:pt modelId="{4D4DBA1A-951B-CB4A-B1AB-7D0C3542DAF7}" type="pres">
      <dgm:prSet presAssocID="{706D3CBA-5EEB-6F4B-A1DA-39FBEA262019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7EE768A-4C82-1C46-BC37-BEF0067C00E9}" type="pres">
      <dgm:prSet presAssocID="{2D50DDFD-4BC0-DF42-BC4F-EA871C06017F}" presName="horFlow" presStyleCnt="0"/>
      <dgm:spPr/>
    </dgm:pt>
    <dgm:pt modelId="{1409C4FB-AC33-5E4D-895B-DA3C62B7CD23}" type="pres">
      <dgm:prSet presAssocID="{2D50DDFD-4BC0-DF42-BC4F-EA871C06017F}" presName="bigChev" presStyleLbl="node1" presStyleIdx="0" presStyleCnt="3" custScaleY="110462" custLinFactNeighborX="-2071" custLinFactNeighborY="-47302"/>
      <dgm:spPr/>
    </dgm:pt>
    <dgm:pt modelId="{BC763210-F3CA-5D4F-B030-F7049DB5C159}" type="pres">
      <dgm:prSet presAssocID="{2D50DDFD-4BC0-DF42-BC4F-EA871C06017F}" presName="vSp" presStyleCnt="0"/>
      <dgm:spPr/>
    </dgm:pt>
    <dgm:pt modelId="{91A29904-4F8C-DD40-BA2B-E802EF14271F}" type="pres">
      <dgm:prSet presAssocID="{2B6261B8-4DDE-8A41-91E7-12EC5802305F}" presName="horFlow" presStyleCnt="0"/>
      <dgm:spPr/>
    </dgm:pt>
    <dgm:pt modelId="{98DBB1C6-ECFD-0D42-B972-0AA230E306BC}" type="pres">
      <dgm:prSet presAssocID="{2B6261B8-4DDE-8A41-91E7-12EC5802305F}" presName="bigChev" presStyleLbl="node1" presStyleIdx="1" presStyleCnt="3" custScaleX="103493" custScaleY="134307" custLinFactNeighborX="-23" custLinFactNeighborY="-22268"/>
      <dgm:spPr/>
    </dgm:pt>
    <dgm:pt modelId="{DFC2FB40-FCE5-D64C-ACCA-FA57FFB503F7}" type="pres">
      <dgm:prSet presAssocID="{2B6261B8-4DDE-8A41-91E7-12EC5802305F}" presName="vSp" presStyleCnt="0"/>
      <dgm:spPr/>
    </dgm:pt>
    <dgm:pt modelId="{AFD37AF1-2DAC-144B-95CD-52B5FF61663B}" type="pres">
      <dgm:prSet presAssocID="{A336C53A-5737-D64B-B6B4-44950AE34827}" presName="horFlow" presStyleCnt="0"/>
      <dgm:spPr/>
    </dgm:pt>
    <dgm:pt modelId="{8D0F18CF-7569-DE4C-A50A-B8697E1AE535}" type="pres">
      <dgm:prSet presAssocID="{A336C53A-5737-D64B-B6B4-44950AE34827}" presName="bigChev" presStyleLbl="node1" presStyleIdx="2" presStyleCnt="3" custScaleY="126450" custLinFactNeighborX="-2262" custLinFactNeighborY="-25229"/>
      <dgm:spPr/>
    </dgm:pt>
  </dgm:ptLst>
  <dgm:cxnLst>
    <dgm:cxn modelId="{692F9B22-BA7F-7B40-8C4F-10AC372371AF}" type="presOf" srcId="{706D3CBA-5EEB-6F4B-A1DA-39FBEA262019}" destId="{4D4DBA1A-951B-CB4A-B1AB-7D0C3542DAF7}" srcOrd="0" destOrd="0" presId="urn:microsoft.com/office/officeart/2005/8/layout/lProcess3"/>
    <dgm:cxn modelId="{DEE28E76-7E82-974D-BBB6-D4A2406892B8}" srcId="{706D3CBA-5EEB-6F4B-A1DA-39FBEA262019}" destId="{2B6261B8-4DDE-8A41-91E7-12EC5802305F}" srcOrd="1" destOrd="0" parTransId="{DEB70196-125B-4847-B6B6-DD6D46930140}" sibTransId="{8657A5D9-BC0A-7640-9188-51511FB02D46}"/>
    <dgm:cxn modelId="{9FE1F877-900E-7242-B832-A1BC65EFF229}" type="presOf" srcId="{2B6261B8-4DDE-8A41-91E7-12EC5802305F}" destId="{98DBB1C6-ECFD-0D42-B972-0AA230E306BC}" srcOrd="0" destOrd="0" presId="urn:microsoft.com/office/officeart/2005/8/layout/lProcess3"/>
    <dgm:cxn modelId="{FCD96785-4EC3-534E-9690-9538D757A0D2}" type="presOf" srcId="{2D50DDFD-4BC0-DF42-BC4F-EA871C06017F}" destId="{1409C4FB-AC33-5E4D-895B-DA3C62B7CD23}" srcOrd="0" destOrd="0" presId="urn:microsoft.com/office/officeart/2005/8/layout/lProcess3"/>
    <dgm:cxn modelId="{F1B182B6-896A-2E40-8364-432DF195FB53}" srcId="{706D3CBA-5EEB-6F4B-A1DA-39FBEA262019}" destId="{A336C53A-5737-D64B-B6B4-44950AE34827}" srcOrd="2" destOrd="0" parTransId="{54846D81-D43E-364B-9141-2686B35753AA}" sibTransId="{79C20646-6DCD-8348-BAD3-F19B4A9F44C2}"/>
    <dgm:cxn modelId="{782A2BD3-6E4F-114D-9054-1F27A98AE166}" type="presOf" srcId="{A336C53A-5737-D64B-B6B4-44950AE34827}" destId="{8D0F18CF-7569-DE4C-A50A-B8697E1AE535}" srcOrd="0" destOrd="0" presId="urn:microsoft.com/office/officeart/2005/8/layout/lProcess3"/>
    <dgm:cxn modelId="{B42F74D8-08C0-3D4F-BCF7-C43A7A61168A}" srcId="{706D3CBA-5EEB-6F4B-A1DA-39FBEA262019}" destId="{2D50DDFD-4BC0-DF42-BC4F-EA871C06017F}" srcOrd="0" destOrd="0" parTransId="{3C211243-B93F-084F-9942-809FF88E87A0}" sibTransId="{F53300F8-D310-0548-8E00-2B32944A6AF2}"/>
    <dgm:cxn modelId="{DB602E3B-9604-A648-B68E-2F42797C5300}" type="presParOf" srcId="{4D4DBA1A-951B-CB4A-B1AB-7D0C3542DAF7}" destId="{97EE768A-4C82-1C46-BC37-BEF0067C00E9}" srcOrd="0" destOrd="0" presId="urn:microsoft.com/office/officeart/2005/8/layout/lProcess3"/>
    <dgm:cxn modelId="{A2183AFA-5682-3849-AA5D-E23454E72758}" type="presParOf" srcId="{97EE768A-4C82-1C46-BC37-BEF0067C00E9}" destId="{1409C4FB-AC33-5E4D-895B-DA3C62B7CD23}" srcOrd="0" destOrd="0" presId="urn:microsoft.com/office/officeart/2005/8/layout/lProcess3"/>
    <dgm:cxn modelId="{AF452548-5A69-4F43-A93B-D36684BB8360}" type="presParOf" srcId="{4D4DBA1A-951B-CB4A-B1AB-7D0C3542DAF7}" destId="{BC763210-F3CA-5D4F-B030-F7049DB5C159}" srcOrd="1" destOrd="0" presId="urn:microsoft.com/office/officeart/2005/8/layout/lProcess3"/>
    <dgm:cxn modelId="{99212C7B-3980-0F48-BFDE-A0A193FF1D4C}" type="presParOf" srcId="{4D4DBA1A-951B-CB4A-B1AB-7D0C3542DAF7}" destId="{91A29904-4F8C-DD40-BA2B-E802EF14271F}" srcOrd="2" destOrd="0" presId="urn:microsoft.com/office/officeart/2005/8/layout/lProcess3"/>
    <dgm:cxn modelId="{F8C7970F-A241-7546-B01B-58E7E39ECB13}" type="presParOf" srcId="{91A29904-4F8C-DD40-BA2B-E802EF14271F}" destId="{98DBB1C6-ECFD-0D42-B972-0AA230E306BC}" srcOrd="0" destOrd="0" presId="urn:microsoft.com/office/officeart/2005/8/layout/lProcess3"/>
    <dgm:cxn modelId="{6137A53E-B382-F544-A9C7-E6A643B7763B}" type="presParOf" srcId="{4D4DBA1A-951B-CB4A-B1AB-7D0C3542DAF7}" destId="{DFC2FB40-FCE5-D64C-ACCA-FA57FFB503F7}" srcOrd="3" destOrd="0" presId="urn:microsoft.com/office/officeart/2005/8/layout/lProcess3"/>
    <dgm:cxn modelId="{34241007-38EB-664A-9912-387985D699D0}" type="presParOf" srcId="{4D4DBA1A-951B-CB4A-B1AB-7D0C3542DAF7}" destId="{AFD37AF1-2DAC-144B-95CD-52B5FF61663B}" srcOrd="4" destOrd="0" presId="urn:microsoft.com/office/officeart/2005/8/layout/lProcess3"/>
    <dgm:cxn modelId="{39B5950A-BEFF-4640-B111-8D5322CD2552}" type="presParOf" srcId="{AFD37AF1-2DAC-144B-95CD-52B5FF61663B}" destId="{8D0F18CF-7569-DE4C-A50A-B8697E1AE535}" srcOrd="0" destOrd="0" presId="urn:microsoft.com/office/officeart/2005/8/layout/lProcess3"/>
  </dgm:cxnLst>
  <dgm:bg>
    <a:effectLst>
      <a:outerShdw blurRad="50800" dist="2131392" dir="6900000" algn="ctr" rotWithShape="0">
        <a:srgbClr val="000000">
          <a:alpha val="43137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C2E4E7-CB63-4CB5-A22A-3476A781005C}" type="doc">
      <dgm:prSet loTypeId="urn:microsoft.com/office/officeart/2005/8/layout/hChevron3" loCatId="icon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0B152A62-0DF1-4123-AE03-E2DD26226F0A}">
      <dgm:prSet custT="1"/>
      <dgm:spPr/>
      <dgm:t>
        <a:bodyPr/>
        <a:lstStyle/>
        <a:p>
          <a:r>
            <a:rPr lang="en-US" sz="1600" b="1" i="0">
              <a:solidFill>
                <a:srgbClr val="174060"/>
              </a:solidFill>
              <a:latin typeface="Lato Light" panose="020F0302020204030203" pitchFamily="34" charset="77"/>
            </a:rPr>
            <a:t>The Household Members section will be listed at the top of the right sidebar.</a:t>
          </a:r>
        </a:p>
      </dgm:t>
    </dgm:pt>
    <dgm:pt modelId="{C3F5FB12-7A6E-4E84-A74C-C650FFF44ABA}" type="parTrans" cxnId="{6EB3AE0C-E78E-4803-8F75-1003AB52A13A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20066B30-2782-402E-A786-1F40A8488777}" type="sibTrans" cxnId="{6EB3AE0C-E78E-4803-8F75-1003AB52A13A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69E6E825-3016-4314-9AD2-F96FE44E5CE8}">
      <dgm:prSet custT="1"/>
      <dgm:spPr/>
      <dgm:t>
        <a:bodyPr/>
        <a:lstStyle/>
        <a:p>
          <a:r>
            <a:rPr lang="en-US" sz="1600" b="1" i="0">
              <a:solidFill>
                <a:srgbClr val="174060"/>
              </a:solidFill>
              <a:latin typeface="Lato Light" panose="020F0302020204030203" pitchFamily="34" charset="77"/>
            </a:rPr>
            <a:t>Select “Manage” to the right of the section Household Members</a:t>
          </a:r>
        </a:p>
      </dgm:t>
    </dgm:pt>
    <dgm:pt modelId="{B621289E-CCD4-494F-A5FB-91F2C684A12C}" type="parTrans" cxnId="{8F63921B-3701-4BA4-B744-854E5019D14B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74112F15-1E35-42A3-863C-BA9A98A218CE}" type="sibTrans" cxnId="{8F63921B-3701-4BA4-B744-854E5019D14B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50864950-588E-4D5A-B0D4-77D7B200F213}">
      <dgm:prSet custT="1"/>
      <dgm:spPr/>
      <dgm:t>
        <a:bodyPr/>
        <a:lstStyle/>
        <a:p>
          <a:r>
            <a:rPr lang="en-US" sz="1600" b="1" i="0">
              <a:solidFill>
                <a:srgbClr val="174060"/>
              </a:solidFill>
              <a:latin typeface="Lato Light" panose="020F0302020204030203" pitchFamily="34" charset="77"/>
            </a:rPr>
            <a:t>You will be taken to Household Management search screen.  </a:t>
          </a:r>
        </a:p>
      </dgm:t>
    </dgm:pt>
    <dgm:pt modelId="{3B332A0F-5D04-4DFA-B26C-2DDE5478002F}" type="parTrans" cxnId="{4F6E36AC-EBE2-457C-9F0E-22B5113F6B8D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31F2986B-BDFD-4B1E-9FD6-70E5AB7F94BC}" type="sibTrans" cxnId="{4F6E36AC-EBE2-457C-9F0E-22B5113F6B8D}">
      <dgm:prSet/>
      <dgm:spPr/>
      <dgm:t>
        <a:bodyPr/>
        <a:lstStyle/>
        <a:p>
          <a:endParaRPr lang="en-US" sz="1600" b="1" i="0">
            <a:solidFill>
              <a:srgbClr val="174060"/>
            </a:solidFill>
            <a:latin typeface="Lato Light" panose="020F0302020204030203" pitchFamily="34" charset="77"/>
          </a:endParaRPr>
        </a:p>
      </dgm:t>
    </dgm:pt>
    <dgm:pt modelId="{41A05C6F-DE64-D14A-AF3D-F5DE1A876B92}" type="pres">
      <dgm:prSet presAssocID="{E5C2E4E7-CB63-4CB5-A22A-3476A781005C}" presName="Name0" presStyleCnt="0">
        <dgm:presLayoutVars>
          <dgm:dir/>
          <dgm:resizeHandles val="exact"/>
        </dgm:presLayoutVars>
      </dgm:prSet>
      <dgm:spPr/>
    </dgm:pt>
    <dgm:pt modelId="{772BA457-80CC-D445-AA04-90BE1ACFC61B}" type="pres">
      <dgm:prSet presAssocID="{0B152A62-0DF1-4123-AE03-E2DD26226F0A}" presName="parTxOnly" presStyleLbl="node1" presStyleIdx="0" presStyleCnt="3">
        <dgm:presLayoutVars>
          <dgm:bulletEnabled val="1"/>
        </dgm:presLayoutVars>
      </dgm:prSet>
      <dgm:spPr/>
    </dgm:pt>
    <dgm:pt modelId="{B642BA89-27DA-9545-98D0-683BB83C5E84}" type="pres">
      <dgm:prSet presAssocID="{20066B30-2782-402E-A786-1F40A8488777}" presName="parSpace" presStyleCnt="0"/>
      <dgm:spPr/>
    </dgm:pt>
    <dgm:pt modelId="{A70283BE-741A-5640-86E3-56A490D94168}" type="pres">
      <dgm:prSet presAssocID="{69E6E825-3016-4314-9AD2-F96FE44E5CE8}" presName="parTxOnly" presStyleLbl="node1" presStyleIdx="1" presStyleCnt="3">
        <dgm:presLayoutVars>
          <dgm:bulletEnabled val="1"/>
        </dgm:presLayoutVars>
      </dgm:prSet>
      <dgm:spPr/>
    </dgm:pt>
    <dgm:pt modelId="{6E53EAA2-EBEF-8A40-A709-F0C279338167}" type="pres">
      <dgm:prSet presAssocID="{74112F15-1E35-42A3-863C-BA9A98A218CE}" presName="parSpace" presStyleCnt="0"/>
      <dgm:spPr/>
    </dgm:pt>
    <dgm:pt modelId="{19B2599C-704A-3245-92D6-6FE6DDC0F217}" type="pres">
      <dgm:prSet presAssocID="{50864950-588E-4D5A-B0D4-77D7B200F21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EB3AE0C-E78E-4803-8F75-1003AB52A13A}" srcId="{E5C2E4E7-CB63-4CB5-A22A-3476A781005C}" destId="{0B152A62-0DF1-4123-AE03-E2DD26226F0A}" srcOrd="0" destOrd="0" parTransId="{C3F5FB12-7A6E-4E84-A74C-C650FFF44ABA}" sibTransId="{20066B30-2782-402E-A786-1F40A8488777}"/>
    <dgm:cxn modelId="{8F63921B-3701-4BA4-B744-854E5019D14B}" srcId="{E5C2E4E7-CB63-4CB5-A22A-3476A781005C}" destId="{69E6E825-3016-4314-9AD2-F96FE44E5CE8}" srcOrd="1" destOrd="0" parTransId="{B621289E-CCD4-494F-A5FB-91F2C684A12C}" sibTransId="{74112F15-1E35-42A3-863C-BA9A98A218CE}"/>
    <dgm:cxn modelId="{F4DC9A60-788D-F844-92A9-581374335B01}" type="presOf" srcId="{69E6E825-3016-4314-9AD2-F96FE44E5CE8}" destId="{A70283BE-741A-5640-86E3-56A490D94168}" srcOrd="0" destOrd="0" presId="urn:microsoft.com/office/officeart/2005/8/layout/hChevron3"/>
    <dgm:cxn modelId="{4B6E676F-A189-034E-9700-AE18AF25E64A}" type="presOf" srcId="{50864950-588E-4D5A-B0D4-77D7B200F213}" destId="{19B2599C-704A-3245-92D6-6FE6DDC0F217}" srcOrd="0" destOrd="0" presId="urn:microsoft.com/office/officeart/2005/8/layout/hChevron3"/>
    <dgm:cxn modelId="{9836799F-56B6-9344-A84E-C0E7F6593446}" type="presOf" srcId="{0B152A62-0DF1-4123-AE03-E2DD26226F0A}" destId="{772BA457-80CC-D445-AA04-90BE1ACFC61B}" srcOrd="0" destOrd="0" presId="urn:microsoft.com/office/officeart/2005/8/layout/hChevron3"/>
    <dgm:cxn modelId="{4F6E36AC-EBE2-457C-9F0E-22B5113F6B8D}" srcId="{E5C2E4E7-CB63-4CB5-A22A-3476A781005C}" destId="{50864950-588E-4D5A-B0D4-77D7B200F213}" srcOrd="2" destOrd="0" parTransId="{3B332A0F-5D04-4DFA-B26C-2DDE5478002F}" sibTransId="{31F2986B-BDFD-4B1E-9FD6-70E5AB7F94BC}"/>
    <dgm:cxn modelId="{06EFB5ED-EAAA-D746-AFC1-D4A4E9F0D95C}" type="presOf" srcId="{E5C2E4E7-CB63-4CB5-A22A-3476A781005C}" destId="{41A05C6F-DE64-D14A-AF3D-F5DE1A876B92}" srcOrd="0" destOrd="0" presId="urn:microsoft.com/office/officeart/2005/8/layout/hChevron3"/>
    <dgm:cxn modelId="{36A04A6C-2C44-9A40-B4BD-77B38968CC15}" type="presParOf" srcId="{41A05C6F-DE64-D14A-AF3D-F5DE1A876B92}" destId="{772BA457-80CC-D445-AA04-90BE1ACFC61B}" srcOrd="0" destOrd="0" presId="urn:microsoft.com/office/officeart/2005/8/layout/hChevron3"/>
    <dgm:cxn modelId="{B71C0F8B-EBDB-F749-8CD9-34CCBCCA8E76}" type="presParOf" srcId="{41A05C6F-DE64-D14A-AF3D-F5DE1A876B92}" destId="{B642BA89-27DA-9545-98D0-683BB83C5E84}" srcOrd="1" destOrd="0" presId="urn:microsoft.com/office/officeart/2005/8/layout/hChevron3"/>
    <dgm:cxn modelId="{327130C0-C7A3-CF4E-A407-BC325BB49F55}" type="presParOf" srcId="{41A05C6F-DE64-D14A-AF3D-F5DE1A876B92}" destId="{A70283BE-741A-5640-86E3-56A490D94168}" srcOrd="2" destOrd="0" presId="urn:microsoft.com/office/officeart/2005/8/layout/hChevron3"/>
    <dgm:cxn modelId="{941F5EA3-4428-9242-919C-A665D9F6A8C5}" type="presParOf" srcId="{41A05C6F-DE64-D14A-AF3D-F5DE1A876B92}" destId="{6E53EAA2-EBEF-8A40-A709-F0C279338167}" srcOrd="3" destOrd="0" presId="urn:microsoft.com/office/officeart/2005/8/layout/hChevron3"/>
    <dgm:cxn modelId="{F56F98C1-64D3-6E4E-B7E7-F8BD86A7D42F}" type="presParOf" srcId="{41A05C6F-DE64-D14A-AF3D-F5DE1A876B92}" destId="{19B2599C-704A-3245-92D6-6FE6DDC0F21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BA9450-4514-4225-83B6-5AAAF03B3A43}" type="doc">
      <dgm:prSet loTypeId="urn:microsoft.com/office/officeart/2005/8/layout/vProcess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BD927BC-65A7-486D-9B99-5C3D19880F39}">
      <dgm:prSet/>
      <dgm:spPr/>
      <dgm:t>
        <a:bodyPr/>
        <a:lstStyle/>
        <a:p>
          <a:pPr algn="ctr"/>
          <a:r>
            <a:rPr lang="en-US" b="0" i="0">
              <a:latin typeface="Lato Light" panose="020F0302020204030203" pitchFamily="34" charset="77"/>
            </a:rPr>
            <a:t>Quick Add: Within the right sidebar, your 10 most recently searched client records will appear. Generally, Household members are added to the system sequentially, therefore they will likely be listed here</a:t>
          </a:r>
        </a:p>
      </dgm:t>
    </dgm:pt>
    <dgm:pt modelId="{291C298D-153E-4F35-93A1-2E9B08BF4483}" type="parTrans" cxnId="{01806704-4795-4740-8C23-D2BA5EEB539D}">
      <dgm:prSet/>
      <dgm:spPr/>
      <dgm:t>
        <a:bodyPr/>
        <a:lstStyle/>
        <a:p>
          <a:pPr algn="r"/>
          <a:endParaRPr lang="en-US" b="0" i="0">
            <a:latin typeface="Lato Light" panose="020F0302020204030203" pitchFamily="34" charset="77"/>
          </a:endParaRPr>
        </a:p>
      </dgm:t>
    </dgm:pt>
    <dgm:pt modelId="{53257A7A-4CCE-490A-9F6B-29DF7F3D9C49}" type="sibTrans" cxnId="{01806704-4795-4740-8C23-D2BA5EEB539D}">
      <dgm:prSet/>
      <dgm:spPr>
        <a:solidFill>
          <a:srgbClr val="E7E6E6"/>
        </a:solidFill>
      </dgm:spPr>
      <dgm:t>
        <a:bodyPr/>
        <a:lstStyle/>
        <a:p>
          <a:pPr algn="r"/>
          <a:endParaRPr lang="en-US" b="0" i="0">
            <a:solidFill>
              <a:srgbClr val="CE1137"/>
            </a:solidFill>
            <a:latin typeface="Lato Light" panose="020F0302020204030203" pitchFamily="34" charset="77"/>
          </a:endParaRPr>
        </a:p>
      </dgm:t>
    </dgm:pt>
    <dgm:pt modelId="{D0CE43C3-3C99-48DB-95F0-61531AA6E597}">
      <dgm:prSet/>
      <dgm:spPr/>
      <dgm:t>
        <a:bodyPr/>
        <a:lstStyle/>
        <a:p>
          <a:pPr algn="r"/>
          <a:r>
            <a:rPr lang="en-US" b="0" i="0">
              <a:latin typeface="Lato Light" panose="020F0302020204030203" pitchFamily="34" charset="77"/>
            </a:rPr>
            <a:t>Search the Search Bar:  If the Household members are not listed in the recent search section, you can search for them in the search bar.  </a:t>
          </a:r>
        </a:p>
      </dgm:t>
    </dgm:pt>
    <dgm:pt modelId="{1D4A2D39-23E2-4B31-8507-A314E25B75FA}" type="parTrans" cxnId="{76B07265-999D-47A4-8083-35EF78204B17}">
      <dgm:prSet/>
      <dgm:spPr/>
      <dgm:t>
        <a:bodyPr/>
        <a:lstStyle/>
        <a:p>
          <a:pPr algn="r"/>
          <a:endParaRPr lang="en-US" b="0" i="0">
            <a:latin typeface="Lato Light" panose="020F0302020204030203" pitchFamily="34" charset="77"/>
          </a:endParaRPr>
        </a:p>
      </dgm:t>
    </dgm:pt>
    <dgm:pt modelId="{328BD054-AD61-4D40-90F6-C4BA2EE12E5A}" type="sibTrans" cxnId="{76B07265-999D-47A4-8083-35EF78204B17}">
      <dgm:prSet/>
      <dgm:spPr/>
      <dgm:t>
        <a:bodyPr/>
        <a:lstStyle/>
        <a:p>
          <a:pPr algn="r"/>
          <a:endParaRPr lang="en-US" b="0" i="0">
            <a:latin typeface="Lato Light" panose="020F0302020204030203" pitchFamily="34" charset="77"/>
          </a:endParaRPr>
        </a:p>
      </dgm:t>
    </dgm:pt>
    <dgm:pt modelId="{87C79DB3-C018-DD45-A64E-46B91F6F2632}" type="pres">
      <dgm:prSet presAssocID="{1CBA9450-4514-4225-83B6-5AAAF03B3A43}" presName="outerComposite" presStyleCnt="0">
        <dgm:presLayoutVars>
          <dgm:chMax val="5"/>
          <dgm:dir/>
          <dgm:resizeHandles val="exact"/>
        </dgm:presLayoutVars>
      </dgm:prSet>
      <dgm:spPr/>
    </dgm:pt>
    <dgm:pt modelId="{D54688A2-3D29-3742-B2C8-865C003B7898}" type="pres">
      <dgm:prSet presAssocID="{1CBA9450-4514-4225-83B6-5AAAF03B3A43}" presName="dummyMaxCanvas" presStyleCnt="0">
        <dgm:presLayoutVars/>
      </dgm:prSet>
      <dgm:spPr/>
    </dgm:pt>
    <dgm:pt modelId="{82328DF5-91EC-A146-9519-A329823CE1FB}" type="pres">
      <dgm:prSet presAssocID="{1CBA9450-4514-4225-83B6-5AAAF03B3A43}" presName="TwoNodes_1" presStyleLbl="node1" presStyleIdx="0" presStyleCnt="2" custLinFactNeighborX="-4566" custLinFactNeighborY="-53907">
        <dgm:presLayoutVars>
          <dgm:bulletEnabled val="1"/>
        </dgm:presLayoutVars>
      </dgm:prSet>
      <dgm:spPr/>
    </dgm:pt>
    <dgm:pt modelId="{DE234E8D-80FE-ED44-B8B8-15E0B746924F}" type="pres">
      <dgm:prSet presAssocID="{1CBA9450-4514-4225-83B6-5AAAF03B3A43}" presName="TwoNodes_2" presStyleLbl="node1" presStyleIdx="1" presStyleCnt="2" custLinFactNeighborX="-17364" custLinFactNeighborY="593">
        <dgm:presLayoutVars>
          <dgm:bulletEnabled val="1"/>
        </dgm:presLayoutVars>
      </dgm:prSet>
      <dgm:spPr/>
    </dgm:pt>
    <dgm:pt modelId="{280B7C6E-689F-B647-95E7-4C7586947C4E}" type="pres">
      <dgm:prSet presAssocID="{1CBA9450-4514-4225-83B6-5AAAF03B3A43}" presName="TwoConn_1-2" presStyleLbl="fgAccFollowNode1" presStyleIdx="0" presStyleCnt="1" custLinFactNeighborX="-63809" custLinFactNeighborY="8133">
        <dgm:presLayoutVars>
          <dgm:bulletEnabled val="1"/>
        </dgm:presLayoutVars>
      </dgm:prSet>
      <dgm:spPr/>
    </dgm:pt>
    <dgm:pt modelId="{CC3F4035-23B6-E240-8817-3B520D31E605}" type="pres">
      <dgm:prSet presAssocID="{1CBA9450-4514-4225-83B6-5AAAF03B3A43}" presName="TwoNodes_1_text" presStyleLbl="node1" presStyleIdx="1" presStyleCnt="2">
        <dgm:presLayoutVars>
          <dgm:bulletEnabled val="1"/>
        </dgm:presLayoutVars>
      </dgm:prSet>
      <dgm:spPr/>
    </dgm:pt>
    <dgm:pt modelId="{8157206B-A9C6-A149-95D3-89A5BBD57CCA}" type="pres">
      <dgm:prSet presAssocID="{1CBA9450-4514-4225-83B6-5AAAF03B3A43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1806704-4795-4740-8C23-D2BA5EEB539D}" srcId="{1CBA9450-4514-4225-83B6-5AAAF03B3A43}" destId="{3BD927BC-65A7-486D-9B99-5C3D19880F39}" srcOrd="0" destOrd="0" parTransId="{291C298D-153E-4F35-93A1-2E9B08BF4483}" sibTransId="{53257A7A-4CCE-490A-9F6B-29DF7F3D9C49}"/>
    <dgm:cxn modelId="{D8456018-8BA9-FC40-98AC-EB8DE69E7E92}" type="presOf" srcId="{53257A7A-4CCE-490A-9F6B-29DF7F3D9C49}" destId="{280B7C6E-689F-B647-95E7-4C7586947C4E}" srcOrd="0" destOrd="0" presId="urn:microsoft.com/office/officeart/2005/8/layout/vProcess5"/>
    <dgm:cxn modelId="{76B07265-999D-47A4-8083-35EF78204B17}" srcId="{1CBA9450-4514-4225-83B6-5AAAF03B3A43}" destId="{D0CE43C3-3C99-48DB-95F0-61531AA6E597}" srcOrd="1" destOrd="0" parTransId="{1D4A2D39-23E2-4B31-8507-A314E25B75FA}" sibTransId="{328BD054-AD61-4D40-90F6-C4BA2EE12E5A}"/>
    <dgm:cxn modelId="{B6526547-4B0C-9147-92CB-72A176EFAA0A}" type="presOf" srcId="{1CBA9450-4514-4225-83B6-5AAAF03B3A43}" destId="{87C79DB3-C018-DD45-A64E-46B91F6F2632}" srcOrd="0" destOrd="0" presId="urn:microsoft.com/office/officeart/2005/8/layout/vProcess5"/>
    <dgm:cxn modelId="{F72F9877-CAEA-9D4E-BA86-E4648FF73E72}" type="presOf" srcId="{3BD927BC-65A7-486D-9B99-5C3D19880F39}" destId="{82328DF5-91EC-A146-9519-A329823CE1FB}" srcOrd="0" destOrd="0" presId="urn:microsoft.com/office/officeart/2005/8/layout/vProcess5"/>
    <dgm:cxn modelId="{53CD7888-877D-8648-8820-0D7322A6F340}" type="presOf" srcId="{D0CE43C3-3C99-48DB-95F0-61531AA6E597}" destId="{8157206B-A9C6-A149-95D3-89A5BBD57CCA}" srcOrd="1" destOrd="0" presId="urn:microsoft.com/office/officeart/2005/8/layout/vProcess5"/>
    <dgm:cxn modelId="{47C70793-5EC3-9948-913F-1140DFDCFCF6}" type="presOf" srcId="{3BD927BC-65A7-486D-9B99-5C3D19880F39}" destId="{CC3F4035-23B6-E240-8817-3B520D31E605}" srcOrd="1" destOrd="0" presId="urn:microsoft.com/office/officeart/2005/8/layout/vProcess5"/>
    <dgm:cxn modelId="{5513CB94-61B1-C943-A567-97F8AD9EB830}" type="presOf" srcId="{D0CE43C3-3C99-48DB-95F0-61531AA6E597}" destId="{DE234E8D-80FE-ED44-B8B8-15E0B746924F}" srcOrd="0" destOrd="0" presId="urn:microsoft.com/office/officeart/2005/8/layout/vProcess5"/>
    <dgm:cxn modelId="{B6BD9ED2-B15D-E546-85D6-BDDE2A593FB7}" type="presParOf" srcId="{87C79DB3-C018-DD45-A64E-46B91F6F2632}" destId="{D54688A2-3D29-3742-B2C8-865C003B7898}" srcOrd="0" destOrd="0" presId="urn:microsoft.com/office/officeart/2005/8/layout/vProcess5"/>
    <dgm:cxn modelId="{9245F326-3B8C-5E4E-A1E1-2C56A093DC6F}" type="presParOf" srcId="{87C79DB3-C018-DD45-A64E-46B91F6F2632}" destId="{82328DF5-91EC-A146-9519-A329823CE1FB}" srcOrd="1" destOrd="0" presId="urn:microsoft.com/office/officeart/2005/8/layout/vProcess5"/>
    <dgm:cxn modelId="{C9C0E1B8-2336-F14B-963D-3E325E034A6F}" type="presParOf" srcId="{87C79DB3-C018-DD45-A64E-46B91F6F2632}" destId="{DE234E8D-80FE-ED44-B8B8-15E0B746924F}" srcOrd="2" destOrd="0" presId="urn:microsoft.com/office/officeart/2005/8/layout/vProcess5"/>
    <dgm:cxn modelId="{CCCF5CE4-2568-374D-8F9F-A5959845B72C}" type="presParOf" srcId="{87C79DB3-C018-DD45-A64E-46B91F6F2632}" destId="{280B7C6E-689F-B647-95E7-4C7586947C4E}" srcOrd="3" destOrd="0" presId="urn:microsoft.com/office/officeart/2005/8/layout/vProcess5"/>
    <dgm:cxn modelId="{3E5AC4DA-AF54-504E-B241-0F57D0E7A661}" type="presParOf" srcId="{87C79DB3-C018-DD45-A64E-46B91F6F2632}" destId="{CC3F4035-23B6-E240-8817-3B520D31E605}" srcOrd="4" destOrd="0" presId="urn:microsoft.com/office/officeart/2005/8/layout/vProcess5"/>
    <dgm:cxn modelId="{F23925DD-8803-ED48-87E7-B02D5B6F6A1C}" type="presParOf" srcId="{87C79DB3-C018-DD45-A64E-46B91F6F2632}" destId="{8157206B-A9C6-A149-95D3-89A5BBD57CCA}" srcOrd="5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1DC7B8-8E9A-46CB-AB38-09672F244CD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F704D4-A51A-4521-BE41-7734342887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Select the edit icon under Household Members</a:t>
          </a:r>
        </a:p>
      </dgm:t>
    </dgm:pt>
    <dgm:pt modelId="{51393A40-6DF6-4A40-8CC1-0C3737880081}" type="parTrans" cxnId="{54F74288-A979-4D6E-BAF4-C8C541E025DE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A5D4F6F7-A2B8-4962-91E4-DA2C7915C11E}" type="sibTrans" cxnId="{54F74288-A979-4D6E-BAF4-C8C541E025DE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B9FAB6D4-838D-4D9F-874F-15E216B561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Update information or toggle </a:t>
          </a:r>
        </a:p>
        <a:p>
          <a:pPr>
            <a:lnSpc>
              <a:spcPct val="100000"/>
            </a:lnSpc>
          </a:pPr>
          <a:r>
            <a:rPr lang="en-US" b="0" i="0">
              <a:latin typeface="Lato Light" panose="020F0302020204030203" pitchFamily="34" charset="77"/>
            </a:rPr>
            <a:t>on exit</a:t>
          </a:r>
        </a:p>
      </dgm:t>
    </dgm:pt>
    <dgm:pt modelId="{303125E2-84BB-406D-9B88-95202F8D4CE3}" type="parTrans" cxnId="{60191E1C-8C29-49E2-8473-FC0B8A651637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1786A2CB-FB69-460C-B1EF-DB612AC09216}" type="sibTrans" cxnId="{60191E1C-8C29-49E2-8473-FC0B8A651637}">
      <dgm:prSet/>
      <dgm:spPr/>
      <dgm:t>
        <a:bodyPr/>
        <a:lstStyle/>
        <a:p>
          <a:endParaRPr lang="en-US" b="0" i="0">
            <a:latin typeface="Lato Light" panose="020F0302020204030203" pitchFamily="34" charset="77"/>
          </a:endParaRPr>
        </a:p>
      </dgm:t>
    </dgm:pt>
    <dgm:pt modelId="{9FDB5B91-E768-4175-8681-474EBDF77068}" type="pres">
      <dgm:prSet presAssocID="{9F1DC7B8-8E9A-46CB-AB38-09672F244CD7}" presName="root" presStyleCnt="0">
        <dgm:presLayoutVars>
          <dgm:dir/>
          <dgm:resizeHandles val="exact"/>
        </dgm:presLayoutVars>
      </dgm:prSet>
      <dgm:spPr/>
    </dgm:pt>
    <dgm:pt modelId="{B737C778-E5F3-4E7A-BAD1-354A6AE32C1B}" type="pres">
      <dgm:prSet presAssocID="{F1F704D4-A51A-4521-BE41-7734342887A2}" presName="compNode" presStyleCnt="0"/>
      <dgm:spPr/>
    </dgm:pt>
    <dgm:pt modelId="{8420D7A2-CAC0-4159-BE65-4326CD191130}" type="pres">
      <dgm:prSet presAssocID="{F1F704D4-A51A-4521-BE41-7734342887A2}" presName="bgRect" presStyleLbl="bgShp" presStyleIdx="0" presStyleCnt="2" custScaleX="90953"/>
      <dgm:spPr/>
    </dgm:pt>
    <dgm:pt modelId="{D3DAF10B-04B1-4E5B-B3B5-4577C34E48C4}" type="pres">
      <dgm:prSet presAssocID="{F1F704D4-A51A-4521-BE41-7734342887A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CCE9D8D6-1752-4C99-A51C-11E8A497081D}" type="pres">
      <dgm:prSet presAssocID="{F1F704D4-A51A-4521-BE41-7734342887A2}" presName="spaceRect" presStyleCnt="0"/>
      <dgm:spPr/>
    </dgm:pt>
    <dgm:pt modelId="{62965E18-E4F7-429B-8A1A-90AB91D76C68}" type="pres">
      <dgm:prSet presAssocID="{F1F704D4-A51A-4521-BE41-7734342887A2}" presName="parTx" presStyleLbl="revTx" presStyleIdx="0" presStyleCnt="2">
        <dgm:presLayoutVars>
          <dgm:chMax val="0"/>
          <dgm:chPref val="0"/>
        </dgm:presLayoutVars>
      </dgm:prSet>
      <dgm:spPr/>
    </dgm:pt>
    <dgm:pt modelId="{0E09ABF2-EAE4-492E-83AA-BD5BDF914C23}" type="pres">
      <dgm:prSet presAssocID="{A5D4F6F7-A2B8-4962-91E4-DA2C7915C11E}" presName="sibTrans" presStyleCnt="0"/>
      <dgm:spPr/>
    </dgm:pt>
    <dgm:pt modelId="{F7CCDF70-4E36-4F88-A693-AC4B210EF50B}" type="pres">
      <dgm:prSet presAssocID="{B9FAB6D4-838D-4D9F-874F-15E216B56152}" presName="compNode" presStyleCnt="0"/>
      <dgm:spPr/>
    </dgm:pt>
    <dgm:pt modelId="{C3A81DA9-B4E8-4325-BD85-D882183C8D66}" type="pres">
      <dgm:prSet presAssocID="{B9FAB6D4-838D-4D9F-874F-15E216B56152}" presName="bgRect" presStyleLbl="bgShp" presStyleIdx="1" presStyleCnt="2" custScaleX="93871"/>
      <dgm:spPr/>
    </dgm:pt>
    <dgm:pt modelId="{AAB28AC8-46E8-4300-BB73-CC1BF82E10A6}" type="pres">
      <dgm:prSet presAssocID="{B9FAB6D4-838D-4D9F-874F-15E216B5615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fresh"/>
        </a:ext>
      </dgm:extLst>
    </dgm:pt>
    <dgm:pt modelId="{2E5E9B30-FA2D-425D-BAEB-03D293F85734}" type="pres">
      <dgm:prSet presAssocID="{B9FAB6D4-838D-4D9F-874F-15E216B56152}" presName="spaceRect" presStyleCnt="0"/>
      <dgm:spPr/>
    </dgm:pt>
    <dgm:pt modelId="{994EE20C-0B46-4CB6-A595-2EA28A96538E}" type="pres">
      <dgm:prSet presAssocID="{B9FAB6D4-838D-4D9F-874F-15E216B56152}" presName="parTx" presStyleLbl="revTx" presStyleIdx="1" presStyleCnt="2" custScaleX="106104">
        <dgm:presLayoutVars>
          <dgm:chMax val="0"/>
          <dgm:chPref val="0"/>
        </dgm:presLayoutVars>
      </dgm:prSet>
      <dgm:spPr/>
    </dgm:pt>
  </dgm:ptLst>
  <dgm:cxnLst>
    <dgm:cxn modelId="{60191E1C-8C29-49E2-8473-FC0B8A651637}" srcId="{9F1DC7B8-8E9A-46CB-AB38-09672F244CD7}" destId="{B9FAB6D4-838D-4D9F-874F-15E216B56152}" srcOrd="1" destOrd="0" parTransId="{303125E2-84BB-406D-9B88-95202F8D4CE3}" sibTransId="{1786A2CB-FB69-460C-B1EF-DB612AC09216}"/>
    <dgm:cxn modelId="{986C9F1C-2B29-448C-9BB1-C076C586F9EB}" type="presOf" srcId="{B9FAB6D4-838D-4D9F-874F-15E216B56152}" destId="{994EE20C-0B46-4CB6-A595-2EA28A96538E}" srcOrd="0" destOrd="0" presId="urn:microsoft.com/office/officeart/2018/2/layout/IconVerticalSolidList"/>
    <dgm:cxn modelId="{5BF0FA73-99B7-4074-8CED-EC84476252C2}" type="presOf" srcId="{F1F704D4-A51A-4521-BE41-7734342887A2}" destId="{62965E18-E4F7-429B-8A1A-90AB91D76C68}" srcOrd="0" destOrd="0" presId="urn:microsoft.com/office/officeart/2018/2/layout/IconVerticalSolidList"/>
    <dgm:cxn modelId="{54F74288-A979-4D6E-BAF4-C8C541E025DE}" srcId="{9F1DC7B8-8E9A-46CB-AB38-09672F244CD7}" destId="{F1F704D4-A51A-4521-BE41-7734342887A2}" srcOrd="0" destOrd="0" parTransId="{51393A40-6DF6-4A40-8CC1-0C3737880081}" sibTransId="{A5D4F6F7-A2B8-4962-91E4-DA2C7915C11E}"/>
    <dgm:cxn modelId="{30C870CD-D2E4-4461-9CD2-3F14792CF07A}" type="presOf" srcId="{9F1DC7B8-8E9A-46CB-AB38-09672F244CD7}" destId="{9FDB5B91-E768-4175-8681-474EBDF77068}" srcOrd="0" destOrd="0" presId="urn:microsoft.com/office/officeart/2018/2/layout/IconVerticalSolidList"/>
    <dgm:cxn modelId="{A3140A2F-41FA-4E3B-96E5-E6C43B6643C1}" type="presParOf" srcId="{9FDB5B91-E768-4175-8681-474EBDF77068}" destId="{B737C778-E5F3-4E7A-BAD1-354A6AE32C1B}" srcOrd="0" destOrd="0" presId="urn:microsoft.com/office/officeart/2018/2/layout/IconVerticalSolidList"/>
    <dgm:cxn modelId="{D5C5DF05-7564-4A48-BA14-1B793855CB7B}" type="presParOf" srcId="{B737C778-E5F3-4E7A-BAD1-354A6AE32C1B}" destId="{8420D7A2-CAC0-4159-BE65-4326CD191130}" srcOrd="0" destOrd="0" presId="urn:microsoft.com/office/officeart/2018/2/layout/IconVerticalSolidList"/>
    <dgm:cxn modelId="{81941AE1-7532-4E99-A369-B7CB7C06EFD4}" type="presParOf" srcId="{B737C778-E5F3-4E7A-BAD1-354A6AE32C1B}" destId="{D3DAF10B-04B1-4E5B-B3B5-4577C34E48C4}" srcOrd="1" destOrd="0" presId="urn:microsoft.com/office/officeart/2018/2/layout/IconVerticalSolidList"/>
    <dgm:cxn modelId="{EBE570C8-2484-42DF-9793-5CF459964708}" type="presParOf" srcId="{B737C778-E5F3-4E7A-BAD1-354A6AE32C1B}" destId="{CCE9D8D6-1752-4C99-A51C-11E8A497081D}" srcOrd="2" destOrd="0" presId="urn:microsoft.com/office/officeart/2018/2/layout/IconVerticalSolidList"/>
    <dgm:cxn modelId="{50EBABCD-142E-4258-9632-AC7C57FB5AAD}" type="presParOf" srcId="{B737C778-E5F3-4E7A-BAD1-354A6AE32C1B}" destId="{62965E18-E4F7-429B-8A1A-90AB91D76C68}" srcOrd="3" destOrd="0" presId="urn:microsoft.com/office/officeart/2018/2/layout/IconVerticalSolidList"/>
    <dgm:cxn modelId="{4236C18C-0FD0-4D37-AC7D-6922F1FFCFD9}" type="presParOf" srcId="{9FDB5B91-E768-4175-8681-474EBDF77068}" destId="{0E09ABF2-EAE4-492E-83AA-BD5BDF914C23}" srcOrd="1" destOrd="0" presId="urn:microsoft.com/office/officeart/2018/2/layout/IconVerticalSolidList"/>
    <dgm:cxn modelId="{FD070EF0-5F7D-4A06-B74E-CB834DDD047C}" type="presParOf" srcId="{9FDB5B91-E768-4175-8681-474EBDF77068}" destId="{F7CCDF70-4E36-4F88-A693-AC4B210EF50B}" srcOrd="2" destOrd="0" presId="urn:microsoft.com/office/officeart/2018/2/layout/IconVerticalSolidList"/>
    <dgm:cxn modelId="{725F8359-D9FF-4BBD-9624-A4DEDB8108FC}" type="presParOf" srcId="{F7CCDF70-4E36-4F88-A693-AC4B210EF50B}" destId="{C3A81DA9-B4E8-4325-BD85-D882183C8D66}" srcOrd="0" destOrd="0" presId="urn:microsoft.com/office/officeart/2018/2/layout/IconVerticalSolidList"/>
    <dgm:cxn modelId="{E4FF283B-0B1D-41FC-A7C3-B4EA750B27FA}" type="presParOf" srcId="{F7CCDF70-4E36-4F88-A693-AC4B210EF50B}" destId="{AAB28AC8-46E8-4300-BB73-CC1BF82E10A6}" srcOrd="1" destOrd="0" presId="urn:microsoft.com/office/officeart/2018/2/layout/IconVerticalSolidList"/>
    <dgm:cxn modelId="{A7E9A076-1F9B-40DF-9A5E-572801B72F66}" type="presParOf" srcId="{F7CCDF70-4E36-4F88-A693-AC4B210EF50B}" destId="{2E5E9B30-FA2D-425D-BAEB-03D293F85734}" srcOrd="2" destOrd="0" presId="urn:microsoft.com/office/officeart/2018/2/layout/IconVerticalSolidList"/>
    <dgm:cxn modelId="{33E6029E-230E-4FD3-9719-96F29D2B7D71}" type="presParOf" srcId="{F7CCDF70-4E36-4F88-A693-AC4B210EF50B}" destId="{994EE20C-0B46-4CB6-A595-2EA28A96538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EB2283-CFF3-AC4C-8207-A95B06C6611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C88DBD0B-FD83-A441-9D1A-2FD2D45EB03F}">
      <dgm:prSet/>
      <dgm:spPr/>
      <dgm:t>
        <a:bodyPr/>
        <a:lstStyle/>
        <a:p>
          <a:r>
            <a:rPr lang="en-US" b="0" i="0">
              <a:latin typeface="Lato Light" panose="020F0302020204030203" pitchFamily="34" charset="77"/>
            </a:rPr>
            <a:t>To create a contact record, click the CONTACT tab within the client record and click ADD CONTACT.</a:t>
          </a:r>
        </a:p>
      </dgm:t>
    </dgm:pt>
    <dgm:pt modelId="{5448A288-E2BF-5E41-837B-5D02818C86FB}" type="parTrans" cxnId="{83EA3C36-6503-D244-93D4-53F467377D70}">
      <dgm:prSet/>
      <dgm:spPr/>
      <dgm:t>
        <a:bodyPr/>
        <a:lstStyle/>
        <a:p>
          <a:endParaRPr lang="en-US"/>
        </a:p>
      </dgm:t>
    </dgm:pt>
    <dgm:pt modelId="{BF00AC39-29B2-4646-ABA5-165D06AE6BB3}" type="sibTrans" cxnId="{83EA3C36-6503-D244-93D4-53F467377D70}">
      <dgm:prSet/>
      <dgm:spPr/>
      <dgm:t>
        <a:bodyPr/>
        <a:lstStyle/>
        <a:p>
          <a:endParaRPr lang="en-US"/>
        </a:p>
      </dgm:t>
    </dgm:pt>
    <dgm:pt modelId="{CBDBCCBB-B09E-374D-B21E-CE8F9232DD64}" type="pres">
      <dgm:prSet presAssocID="{3AEB2283-CFF3-AC4C-8207-A95B06C6611D}" presName="outerComposite" presStyleCnt="0">
        <dgm:presLayoutVars>
          <dgm:chMax val="5"/>
          <dgm:dir/>
          <dgm:resizeHandles val="exact"/>
        </dgm:presLayoutVars>
      </dgm:prSet>
      <dgm:spPr/>
    </dgm:pt>
    <dgm:pt modelId="{E2D87655-9B07-B346-B800-CBF659C99713}" type="pres">
      <dgm:prSet presAssocID="{3AEB2283-CFF3-AC4C-8207-A95B06C6611D}" presName="dummyMaxCanvas" presStyleCnt="0">
        <dgm:presLayoutVars/>
      </dgm:prSet>
      <dgm:spPr/>
    </dgm:pt>
    <dgm:pt modelId="{FA86D7FA-D633-B648-B796-FCF93B352918}" type="pres">
      <dgm:prSet presAssocID="{3AEB2283-CFF3-AC4C-8207-A95B06C6611D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B00CBF1F-C45E-BD4D-B2FC-838D05C07FBB}" type="presOf" srcId="{C88DBD0B-FD83-A441-9D1A-2FD2D45EB03F}" destId="{FA86D7FA-D633-B648-B796-FCF93B352918}" srcOrd="0" destOrd="0" presId="urn:microsoft.com/office/officeart/2005/8/layout/vProcess5"/>
    <dgm:cxn modelId="{83EA3C36-6503-D244-93D4-53F467377D70}" srcId="{3AEB2283-CFF3-AC4C-8207-A95B06C6611D}" destId="{C88DBD0B-FD83-A441-9D1A-2FD2D45EB03F}" srcOrd="0" destOrd="0" parTransId="{5448A288-E2BF-5E41-837B-5D02818C86FB}" sibTransId="{BF00AC39-29B2-4646-ABA5-165D06AE6BB3}"/>
    <dgm:cxn modelId="{62035A53-2B0B-C940-8BB1-5111B5BD589C}" type="presOf" srcId="{3AEB2283-CFF3-AC4C-8207-A95B06C6611D}" destId="{CBDBCCBB-B09E-374D-B21E-CE8F9232DD64}" srcOrd="0" destOrd="0" presId="urn:microsoft.com/office/officeart/2005/8/layout/vProcess5"/>
    <dgm:cxn modelId="{5E99C1DD-C28C-5D4E-B298-21A646E77A06}" type="presParOf" srcId="{CBDBCCBB-B09E-374D-B21E-CE8F9232DD64}" destId="{E2D87655-9B07-B346-B800-CBF659C99713}" srcOrd="0" destOrd="0" presId="urn:microsoft.com/office/officeart/2005/8/layout/vProcess5"/>
    <dgm:cxn modelId="{622F3AC0-A6C1-4443-A7AD-812082B0714A}" type="presParOf" srcId="{CBDBCCBB-B09E-374D-B21E-CE8F9232DD64}" destId="{FA86D7FA-D633-B648-B796-FCF93B352918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7505D-22F3-4F04-9CF7-053754D63C6B}">
      <dsp:nvSpPr>
        <dsp:cNvPr id="0" name=""/>
        <dsp:cNvSpPr/>
      </dsp:nvSpPr>
      <dsp:spPr>
        <a:xfrm>
          <a:off x="0" y="3000"/>
          <a:ext cx="5434721" cy="639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194E8-2BB1-41C6-A88D-25E936C252A8}">
      <dsp:nvSpPr>
        <dsp:cNvPr id="0" name=""/>
        <dsp:cNvSpPr/>
      </dsp:nvSpPr>
      <dsp:spPr>
        <a:xfrm>
          <a:off x="193305" y="146781"/>
          <a:ext cx="351464" cy="3514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68B18-98A2-4CB2-BA8C-1D677EE2E028}">
      <dsp:nvSpPr>
        <dsp:cNvPr id="0" name=""/>
        <dsp:cNvSpPr/>
      </dsp:nvSpPr>
      <dsp:spPr>
        <a:xfrm>
          <a:off x="738076" y="3000"/>
          <a:ext cx="4696644" cy="6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30" tIns="67630" rIns="67630" bIns="6763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latin typeface="Lato Light" panose="020F0302020204030203" pitchFamily="34" charset="77"/>
            </a:rPr>
            <a:t>Introductions</a:t>
          </a:r>
        </a:p>
      </dsp:txBody>
      <dsp:txXfrm>
        <a:off x="738076" y="3000"/>
        <a:ext cx="4696644" cy="639026"/>
      </dsp:txXfrm>
    </dsp:sp>
    <dsp:sp modelId="{8C2E5048-41BA-44D4-BEC9-956A1A28BD11}">
      <dsp:nvSpPr>
        <dsp:cNvPr id="0" name=""/>
        <dsp:cNvSpPr/>
      </dsp:nvSpPr>
      <dsp:spPr>
        <a:xfrm>
          <a:off x="0" y="801783"/>
          <a:ext cx="5434721" cy="639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4ABD1-3B2B-4396-B5E4-69168E75D7E0}">
      <dsp:nvSpPr>
        <dsp:cNvPr id="0" name=""/>
        <dsp:cNvSpPr/>
      </dsp:nvSpPr>
      <dsp:spPr>
        <a:xfrm>
          <a:off x="193305" y="945564"/>
          <a:ext cx="351464" cy="3514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9724D-A116-4A47-98F2-BE0471EB6886}">
      <dsp:nvSpPr>
        <dsp:cNvPr id="0" name=""/>
        <dsp:cNvSpPr/>
      </dsp:nvSpPr>
      <dsp:spPr>
        <a:xfrm>
          <a:off x="738076" y="801783"/>
          <a:ext cx="4696644" cy="6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30" tIns="67630" rIns="67630" bIns="6763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latin typeface="Lato Light" panose="020F0302020204030203" pitchFamily="34" charset="77"/>
            </a:rPr>
            <a:t>Client Profiles and Household Management</a:t>
          </a:r>
        </a:p>
      </dsp:txBody>
      <dsp:txXfrm>
        <a:off x="738076" y="801783"/>
        <a:ext cx="4696644" cy="639026"/>
      </dsp:txXfrm>
    </dsp:sp>
    <dsp:sp modelId="{CC45790D-BDB8-4764-9D79-E462828AA4CF}">
      <dsp:nvSpPr>
        <dsp:cNvPr id="0" name=""/>
        <dsp:cNvSpPr/>
      </dsp:nvSpPr>
      <dsp:spPr>
        <a:xfrm>
          <a:off x="0" y="1600567"/>
          <a:ext cx="5434721" cy="639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80FF8-04CE-49F2-A42E-C059E2C07D36}">
      <dsp:nvSpPr>
        <dsp:cNvPr id="0" name=""/>
        <dsp:cNvSpPr/>
      </dsp:nvSpPr>
      <dsp:spPr>
        <a:xfrm>
          <a:off x="193305" y="1744348"/>
          <a:ext cx="351464" cy="3514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EFEE0-B618-4390-9935-A69EABBF5F58}">
      <dsp:nvSpPr>
        <dsp:cNvPr id="0" name=""/>
        <dsp:cNvSpPr/>
      </dsp:nvSpPr>
      <dsp:spPr>
        <a:xfrm>
          <a:off x="738076" y="1600567"/>
          <a:ext cx="4696644" cy="6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30" tIns="67630" rIns="67630" bIns="6763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latin typeface="Lato Light" panose="020F0302020204030203" pitchFamily="34" charset="77"/>
            </a:rPr>
            <a:t>Client Contact and Location information</a:t>
          </a:r>
        </a:p>
      </dsp:txBody>
      <dsp:txXfrm>
        <a:off x="738076" y="1600567"/>
        <a:ext cx="4696644" cy="639026"/>
      </dsp:txXfrm>
    </dsp:sp>
    <dsp:sp modelId="{395F2E53-D314-4E16-A380-7676665713B8}">
      <dsp:nvSpPr>
        <dsp:cNvPr id="0" name=""/>
        <dsp:cNvSpPr/>
      </dsp:nvSpPr>
      <dsp:spPr>
        <a:xfrm>
          <a:off x="0" y="2399351"/>
          <a:ext cx="5434721" cy="639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0AF82-FE5D-429B-A568-C4DCA373E06A}">
      <dsp:nvSpPr>
        <dsp:cNvPr id="0" name=""/>
        <dsp:cNvSpPr/>
      </dsp:nvSpPr>
      <dsp:spPr>
        <a:xfrm>
          <a:off x="193305" y="2543132"/>
          <a:ext cx="351464" cy="3514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EBA7C-8C0C-4A0A-B92F-3DFA31C566AF}">
      <dsp:nvSpPr>
        <dsp:cNvPr id="0" name=""/>
        <dsp:cNvSpPr/>
      </dsp:nvSpPr>
      <dsp:spPr>
        <a:xfrm>
          <a:off x="738076" y="2399351"/>
          <a:ext cx="4696644" cy="6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30" tIns="67630" rIns="67630" bIns="6763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latin typeface="Lato Light" panose="020F0302020204030203" pitchFamily="34" charset="77"/>
            </a:rPr>
            <a:t>Enrollment and Exits</a:t>
          </a:r>
        </a:p>
      </dsp:txBody>
      <dsp:txXfrm>
        <a:off x="738076" y="2399351"/>
        <a:ext cx="4696644" cy="639026"/>
      </dsp:txXfrm>
    </dsp:sp>
    <dsp:sp modelId="{DD7DC2F1-6AF1-475D-8084-0B899CF7C37D}">
      <dsp:nvSpPr>
        <dsp:cNvPr id="0" name=""/>
        <dsp:cNvSpPr/>
      </dsp:nvSpPr>
      <dsp:spPr>
        <a:xfrm>
          <a:off x="0" y="3198134"/>
          <a:ext cx="5434721" cy="6390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3373E-F862-4C4C-8DCE-8006EFB78C4D}">
      <dsp:nvSpPr>
        <dsp:cNvPr id="0" name=""/>
        <dsp:cNvSpPr/>
      </dsp:nvSpPr>
      <dsp:spPr>
        <a:xfrm>
          <a:off x="193305" y="3341915"/>
          <a:ext cx="351464" cy="3514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6F0C1-4DBF-4726-870C-491FA5F28ADA}">
      <dsp:nvSpPr>
        <dsp:cNvPr id="0" name=""/>
        <dsp:cNvSpPr/>
      </dsp:nvSpPr>
      <dsp:spPr>
        <a:xfrm>
          <a:off x="738076" y="3198134"/>
          <a:ext cx="4696644" cy="639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630" tIns="67630" rIns="67630" bIns="6763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>
              <a:latin typeface="Lato Light" panose="020F0302020204030203" pitchFamily="34" charset="77"/>
            </a:rPr>
            <a:t>Reports</a:t>
          </a:r>
        </a:p>
      </dsp:txBody>
      <dsp:txXfrm>
        <a:off x="738076" y="3198134"/>
        <a:ext cx="4696644" cy="6390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5A7EC-ECFD-174F-B906-C7B08A720D0B}">
      <dsp:nvSpPr>
        <dsp:cNvPr id="0" name=""/>
        <dsp:cNvSpPr/>
      </dsp:nvSpPr>
      <dsp:spPr>
        <a:xfrm>
          <a:off x="0" y="0"/>
          <a:ext cx="4409473" cy="9163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Select an appropriate Contact Type and enter an email address, phone number, or both, for the contact. </a:t>
          </a:r>
        </a:p>
      </dsp:txBody>
      <dsp:txXfrm>
        <a:off x="26838" y="26838"/>
        <a:ext cx="3420705" cy="862632"/>
      </dsp:txXfrm>
    </dsp:sp>
    <dsp:sp modelId="{31EF6CBE-5A3E-8242-AF2F-240BFBB34246}">
      <dsp:nvSpPr>
        <dsp:cNvPr id="0" name=""/>
        <dsp:cNvSpPr/>
      </dsp:nvSpPr>
      <dsp:spPr>
        <a:xfrm>
          <a:off x="389071" y="1069026"/>
          <a:ext cx="4409473" cy="9163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You can turn off the Active Contact toggle if the contact is no longer accurate.</a:t>
          </a:r>
        </a:p>
      </dsp:txBody>
      <dsp:txXfrm>
        <a:off x="415909" y="1095864"/>
        <a:ext cx="3371126" cy="862632"/>
      </dsp:txXfrm>
    </dsp:sp>
    <dsp:sp modelId="{D52FF760-819E-4B4D-9C1F-DDCB97C6A2ED}">
      <dsp:nvSpPr>
        <dsp:cNvPr id="0" name=""/>
        <dsp:cNvSpPr/>
      </dsp:nvSpPr>
      <dsp:spPr>
        <a:xfrm>
          <a:off x="778142" y="2138052"/>
          <a:ext cx="4409473" cy="9163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Select a Date to associate with the contact and, if applicable, add a Note. </a:t>
          </a:r>
        </a:p>
      </dsp:txBody>
      <dsp:txXfrm>
        <a:off x="804980" y="2164890"/>
        <a:ext cx="3371126" cy="862632"/>
      </dsp:txXfrm>
    </dsp:sp>
    <dsp:sp modelId="{379EEB94-CD63-BB4C-918C-019D73560817}">
      <dsp:nvSpPr>
        <dsp:cNvPr id="0" name=""/>
        <dsp:cNvSpPr/>
      </dsp:nvSpPr>
      <dsp:spPr>
        <a:xfrm>
          <a:off x="3813873" y="694866"/>
          <a:ext cx="595600" cy="59560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0" i="0" kern="1200">
            <a:latin typeface="Lato Light" panose="020F0302020204030203" pitchFamily="34" charset="77"/>
          </a:endParaRPr>
        </a:p>
      </dsp:txBody>
      <dsp:txXfrm>
        <a:off x="3947883" y="694866"/>
        <a:ext cx="327580" cy="448189"/>
      </dsp:txXfrm>
    </dsp:sp>
    <dsp:sp modelId="{18F3C5F0-BE09-0741-AE7C-F4AF76A4159D}">
      <dsp:nvSpPr>
        <dsp:cNvPr id="0" name=""/>
        <dsp:cNvSpPr/>
      </dsp:nvSpPr>
      <dsp:spPr>
        <a:xfrm>
          <a:off x="4202944" y="1757784"/>
          <a:ext cx="595600" cy="59560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0" i="0" kern="1200">
            <a:latin typeface="Lato Light" panose="020F0302020204030203" pitchFamily="34" charset="77"/>
          </a:endParaRPr>
        </a:p>
      </dsp:txBody>
      <dsp:txXfrm>
        <a:off x="4336954" y="1757784"/>
        <a:ext cx="327580" cy="4481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772FF-E95F-1E45-9EB9-00D9C885A260}">
      <dsp:nvSpPr>
        <dsp:cNvPr id="0" name=""/>
        <dsp:cNvSpPr/>
      </dsp:nvSpPr>
      <dsp:spPr>
        <a:xfrm>
          <a:off x="5572" y="123947"/>
          <a:ext cx="3582208" cy="8955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tima" panose="02000503060000020004" pitchFamily="2" charset="0"/>
            </a:rPr>
            <a:t>Location refers to client's geographic location information</a:t>
          </a:r>
        </a:p>
      </dsp:txBody>
      <dsp:txXfrm>
        <a:off x="31802" y="150177"/>
        <a:ext cx="3529748" cy="843092"/>
      </dsp:txXfrm>
    </dsp:sp>
    <dsp:sp modelId="{908B0DA3-69F2-B644-BB7A-62F43B17AA2D}">
      <dsp:nvSpPr>
        <dsp:cNvPr id="0" name=""/>
        <dsp:cNvSpPr/>
      </dsp:nvSpPr>
      <dsp:spPr>
        <a:xfrm>
          <a:off x="4089289" y="123947"/>
          <a:ext cx="3582208" cy="895552"/>
        </a:xfrm>
        <a:prstGeom prst="roundRect">
          <a:avLst>
            <a:gd name="adj" fmla="val 10000"/>
          </a:avLst>
        </a:prstGeom>
        <a:solidFill>
          <a:schemeClr val="accent4">
            <a:hueOff val="142401"/>
            <a:satOff val="3518"/>
            <a:lumOff val="-51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tima" panose="02000503060000020004" pitchFamily="2" charset="0"/>
            </a:rPr>
            <a:t>You can access the </a:t>
          </a:r>
          <a:r>
            <a:rPr lang="en-US" sz="1800" i="1" kern="1200">
              <a:latin typeface="Optima" panose="02000503060000020004" pitchFamily="2" charset="0"/>
            </a:rPr>
            <a:t>Location</a:t>
          </a:r>
          <a:r>
            <a:rPr lang="en-US" sz="1800" kern="1200">
              <a:latin typeface="Optima" panose="02000503060000020004" pitchFamily="2" charset="0"/>
            </a:rPr>
            <a:t> tab by clicking </a:t>
          </a:r>
          <a:r>
            <a:rPr lang="en-US" sz="1800" i="1" kern="1200">
              <a:latin typeface="Optima" panose="02000503060000020004" pitchFamily="2" charset="0"/>
            </a:rPr>
            <a:t>LOCATION</a:t>
          </a:r>
          <a:r>
            <a:rPr lang="en-US" sz="1800" kern="1200">
              <a:latin typeface="Optima" panose="02000503060000020004" pitchFamily="2" charset="0"/>
            </a:rPr>
            <a:t> in the client record.</a:t>
          </a:r>
        </a:p>
      </dsp:txBody>
      <dsp:txXfrm>
        <a:off x="4115519" y="150177"/>
        <a:ext cx="3529748" cy="843092"/>
      </dsp:txXfrm>
    </dsp:sp>
    <dsp:sp modelId="{451BA302-326C-C743-8D30-51D0FB6FC55D}">
      <dsp:nvSpPr>
        <dsp:cNvPr id="0" name=""/>
        <dsp:cNvSpPr/>
      </dsp:nvSpPr>
      <dsp:spPr>
        <a:xfrm>
          <a:off x="8173007" y="123947"/>
          <a:ext cx="3582208" cy="895552"/>
        </a:xfrm>
        <a:prstGeom prst="roundRect">
          <a:avLst>
            <a:gd name="adj" fmla="val 10000"/>
          </a:avLst>
        </a:prstGeom>
        <a:solidFill>
          <a:schemeClr val="accent4">
            <a:hueOff val="284802"/>
            <a:satOff val="7037"/>
            <a:lumOff val="-103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tima" panose="02000503060000020004" pitchFamily="2" charset="0"/>
            </a:rPr>
            <a:t>Historical location information is stored here as well</a:t>
          </a:r>
        </a:p>
      </dsp:txBody>
      <dsp:txXfrm>
        <a:off x="8199237" y="150177"/>
        <a:ext cx="3529748" cy="8430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B6B66-8B2D-224C-8F0E-44D34F816781}">
      <dsp:nvSpPr>
        <dsp:cNvPr id="0" name=""/>
        <dsp:cNvSpPr/>
      </dsp:nvSpPr>
      <dsp:spPr>
        <a:xfrm>
          <a:off x="0" y="0"/>
          <a:ext cx="52105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A054F-36DF-E747-BFAB-72428B34E935}">
      <dsp:nvSpPr>
        <dsp:cNvPr id="0" name=""/>
        <dsp:cNvSpPr/>
      </dsp:nvSpPr>
      <dsp:spPr>
        <a:xfrm>
          <a:off x="0" y="0"/>
          <a:ext cx="1042110" cy="4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solidFill>
                <a:srgbClr val="FFC107"/>
              </a:solidFill>
              <a:latin typeface="Lato Light" panose="020F0302020204030203" pitchFamily="34" charset="77"/>
            </a:rPr>
            <a:t>Required for the following:</a:t>
          </a:r>
        </a:p>
      </dsp:txBody>
      <dsp:txXfrm>
        <a:off x="0" y="0"/>
        <a:ext cx="1042110" cy="4249158"/>
      </dsp:txXfrm>
    </dsp:sp>
    <dsp:sp modelId="{59108C0C-6FC3-E844-AD34-C17B489B368D}">
      <dsp:nvSpPr>
        <dsp:cNvPr id="0" name=""/>
        <dsp:cNvSpPr/>
      </dsp:nvSpPr>
      <dsp:spPr>
        <a:xfrm>
          <a:off x="1120269" y="40043"/>
          <a:ext cx="4090284" cy="800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solidFill>
                <a:schemeClr val="bg1"/>
              </a:solidFill>
              <a:latin typeface="Lato Light" panose="020F0302020204030203" pitchFamily="34" charset="77"/>
            </a:rPr>
            <a:t>Coordinated Entry Programs</a:t>
          </a:r>
        </a:p>
      </dsp:txBody>
      <dsp:txXfrm>
        <a:off x="1120269" y="40043"/>
        <a:ext cx="4090284" cy="800866"/>
      </dsp:txXfrm>
    </dsp:sp>
    <dsp:sp modelId="{82493F78-87DA-CA4B-A8B6-DDAA690CD6EF}">
      <dsp:nvSpPr>
        <dsp:cNvPr id="0" name=""/>
        <dsp:cNvSpPr/>
      </dsp:nvSpPr>
      <dsp:spPr>
        <a:xfrm>
          <a:off x="1042110" y="840910"/>
          <a:ext cx="4168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C561A-AFE8-6A41-8852-E12C384A733F}">
      <dsp:nvSpPr>
        <dsp:cNvPr id="0" name=""/>
        <dsp:cNvSpPr/>
      </dsp:nvSpPr>
      <dsp:spPr>
        <a:xfrm>
          <a:off x="1120269" y="880953"/>
          <a:ext cx="4090284" cy="800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solidFill>
                <a:schemeClr val="bg1"/>
              </a:solidFill>
              <a:latin typeface="Lato Light" panose="020F0302020204030203" pitchFamily="34" charset="77"/>
            </a:rPr>
            <a:t>Night-by-Night Shelters</a:t>
          </a:r>
        </a:p>
      </dsp:txBody>
      <dsp:txXfrm>
        <a:off x="1120269" y="880953"/>
        <a:ext cx="4090284" cy="800866"/>
      </dsp:txXfrm>
    </dsp:sp>
    <dsp:sp modelId="{9CDBA95A-2FC3-8440-992E-4B28F60E08C1}">
      <dsp:nvSpPr>
        <dsp:cNvPr id="0" name=""/>
        <dsp:cNvSpPr/>
      </dsp:nvSpPr>
      <dsp:spPr>
        <a:xfrm>
          <a:off x="1042110" y="1681820"/>
          <a:ext cx="4168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A75FB-C5C4-CA41-A718-6EAF933BC2AD}">
      <dsp:nvSpPr>
        <dsp:cNvPr id="0" name=""/>
        <dsp:cNvSpPr/>
      </dsp:nvSpPr>
      <dsp:spPr>
        <a:xfrm>
          <a:off x="1120269" y="1721863"/>
          <a:ext cx="4090284" cy="800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solidFill>
                <a:schemeClr val="bg1"/>
              </a:solidFill>
              <a:latin typeface="Lato Light" panose="020F0302020204030203" pitchFamily="34" charset="77"/>
            </a:rPr>
            <a:t>Street Outreach Programs</a:t>
          </a:r>
        </a:p>
      </dsp:txBody>
      <dsp:txXfrm>
        <a:off x="1120269" y="1721863"/>
        <a:ext cx="4090284" cy="800866"/>
      </dsp:txXfrm>
    </dsp:sp>
    <dsp:sp modelId="{1CE32FCE-8640-774C-9917-F61D990F4848}">
      <dsp:nvSpPr>
        <dsp:cNvPr id="0" name=""/>
        <dsp:cNvSpPr/>
      </dsp:nvSpPr>
      <dsp:spPr>
        <a:xfrm>
          <a:off x="1042110" y="2522730"/>
          <a:ext cx="4168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CD6B8-9ECA-4440-9178-05E413B48A20}">
      <dsp:nvSpPr>
        <dsp:cNvPr id="0" name=""/>
        <dsp:cNvSpPr/>
      </dsp:nvSpPr>
      <dsp:spPr>
        <a:xfrm>
          <a:off x="1120269" y="2562773"/>
          <a:ext cx="4090284" cy="800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solidFill>
                <a:schemeClr val="bg1"/>
              </a:solidFill>
              <a:latin typeface="Lato Light" panose="020F0302020204030203" pitchFamily="34" charset="77"/>
            </a:rPr>
            <a:t>Services Only Programs</a:t>
          </a:r>
        </a:p>
      </dsp:txBody>
      <dsp:txXfrm>
        <a:off x="1120269" y="2562773"/>
        <a:ext cx="4090284" cy="800866"/>
      </dsp:txXfrm>
    </dsp:sp>
    <dsp:sp modelId="{D7A1E82E-DF29-184E-A13B-12CA793D364A}">
      <dsp:nvSpPr>
        <dsp:cNvPr id="0" name=""/>
        <dsp:cNvSpPr/>
      </dsp:nvSpPr>
      <dsp:spPr>
        <a:xfrm>
          <a:off x="1042110" y="3363640"/>
          <a:ext cx="4168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7AF7F-8D62-EE41-83C9-F572580B4AAD}">
      <dsp:nvSpPr>
        <dsp:cNvPr id="0" name=""/>
        <dsp:cNvSpPr/>
      </dsp:nvSpPr>
      <dsp:spPr>
        <a:xfrm>
          <a:off x="1120269" y="3403683"/>
          <a:ext cx="4090284" cy="800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>
              <a:solidFill>
                <a:schemeClr val="bg1"/>
              </a:solidFill>
              <a:latin typeface="Lato Light" panose="020F0302020204030203" pitchFamily="34" charset="77"/>
            </a:rPr>
            <a:t>YHDP Programs</a:t>
          </a:r>
        </a:p>
      </dsp:txBody>
      <dsp:txXfrm>
        <a:off x="1120269" y="3403683"/>
        <a:ext cx="4090284" cy="800866"/>
      </dsp:txXfrm>
    </dsp:sp>
    <dsp:sp modelId="{B4BB9DC8-AAED-414B-90A6-67DD32675E3B}">
      <dsp:nvSpPr>
        <dsp:cNvPr id="0" name=""/>
        <dsp:cNvSpPr/>
      </dsp:nvSpPr>
      <dsp:spPr>
        <a:xfrm>
          <a:off x="1042110" y="4204550"/>
          <a:ext cx="4168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8BA01-D9B4-4EC4-B180-C2990FAEDF77}">
      <dsp:nvSpPr>
        <dsp:cNvPr id="0" name=""/>
        <dsp:cNvSpPr/>
      </dsp:nvSpPr>
      <dsp:spPr>
        <a:xfrm>
          <a:off x="43213" y="1020324"/>
          <a:ext cx="821853" cy="8218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2D973-3D60-4621-A667-CE7E88C9C1D2}">
      <dsp:nvSpPr>
        <dsp:cNvPr id="0" name=""/>
        <dsp:cNvSpPr/>
      </dsp:nvSpPr>
      <dsp:spPr>
        <a:xfrm>
          <a:off x="215802" y="1192913"/>
          <a:ext cx="476675" cy="4766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66BA4-12CF-4B38-8681-E6485C375905}">
      <dsp:nvSpPr>
        <dsp:cNvPr id="0" name=""/>
        <dsp:cNvSpPr/>
      </dsp:nvSpPr>
      <dsp:spPr>
        <a:xfrm>
          <a:off x="1041179" y="1020324"/>
          <a:ext cx="1937226" cy="821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bg1"/>
              </a:solidFill>
              <a:latin typeface="Lato Light" panose="020F0302020204030203" pitchFamily="34" charset="77"/>
            </a:rPr>
            <a:t>Accurately capture clients current living situation experiencing homelessness.</a:t>
          </a:r>
        </a:p>
      </dsp:txBody>
      <dsp:txXfrm>
        <a:off x="1041179" y="1020324"/>
        <a:ext cx="1937226" cy="821853"/>
      </dsp:txXfrm>
    </dsp:sp>
    <dsp:sp modelId="{52122DBD-0606-4CEE-9DA8-3D1B0808D2F0}">
      <dsp:nvSpPr>
        <dsp:cNvPr id="0" name=""/>
        <dsp:cNvSpPr/>
      </dsp:nvSpPr>
      <dsp:spPr>
        <a:xfrm>
          <a:off x="3315953" y="1020324"/>
          <a:ext cx="821853" cy="8218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A0F4F-9ADD-4100-BBFC-2654D7CE7D07}">
      <dsp:nvSpPr>
        <dsp:cNvPr id="0" name=""/>
        <dsp:cNvSpPr/>
      </dsp:nvSpPr>
      <dsp:spPr>
        <a:xfrm>
          <a:off x="3488542" y="1192913"/>
          <a:ext cx="476675" cy="4766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2569D-0075-498F-8019-1C1231C6D31B}">
      <dsp:nvSpPr>
        <dsp:cNvPr id="0" name=""/>
        <dsp:cNvSpPr/>
      </dsp:nvSpPr>
      <dsp:spPr>
        <a:xfrm>
          <a:off x="4313918" y="1020324"/>
          <a:ext cx="1937226" cy="821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bg1"/>
              </a:solidFill>
              <a:latin typeface="Lato Light" panose="020F0302020204030203" pitchFamily="34" charset="77"/>
            </a:rPr>
            <a:t>Document Homeless Chronicity</a:t>
          </a:r>
        </a:p>
      </dsp:txBody>
      <dsp:txXfrm>
        <a:off x="4313918" y="1020324"/>
        <a:ext cx="1937226" cy="821853"/>
      </dsp:txXfrm>
    </dsp:sp>
    <dsp:sp modelId="{7D2A2DFE-40CE-4160-B6EE-B155D44AAEBE}">
      <dsp:nvSpPr>
        <dsp:cNvPr id="0" name=""/>
        <dsp:cNvSpPr/>
      </dsp:nvSpPr>
      <dsp:spPr>
        <a:xfrm>
          <a:off x="43213" y="2596805"/>
          <a:ext cx="821853" cy="8218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21F04D-0ADE-4862-BBCD-E501E1BE90AC}">
      <dsp:nvSpPr>
        <dsp:cNvPr id="0" name=""/>
        <dsp:cNvSpPr/>
      </dsp:nvSpPr>
      <dsp:spPr>
        <a:xfrm>
          <a:off x="215802" y="2769394"/>
          <a:ext cx="476675" cy="4766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FC6F4-814B-475B-A50F-6D6A3506560C}">
      <dsp:nvSpPr>
        <dsp:cNvPr id="0" name=""/>
        <dsp:cNvSpPr/>
      </dsp:nvSpPr>
      <dsp:spPr>
        <a:xfrm>
          <a:off x="1041179" y="2596805"/>
          <a:ext cx="1937226" cy="821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bg1"/>
              </a:solidFill>
              <a:latin typeface="Lato Light" panose="020F0302020204030203" pitchFamily="34" charset="77"/>
            </a:rPr>
            <a:t>Capture Imminent Risk of Homelessness</a:t>
          </a:r>
        </a:p>
      </dsp:txBody>
      <dsp:txXfrm>
        <a:off x="1041179" y="2596805"/>
        <a:ext cx="1937226" cy="821853"/>
      </dsp:txXfrm>
    </dsp:sp>
    <dsp:sp modelId="{0A4ED0AE-A71F-4C8E-951B-21B9EB75A053}">
      <dsp:nvSpPr>
        <dsp:cNvPr id="0" name=""/>
        <dsp:cNvSpPr/>
      </dsp:nvSpPr>
      <dsp:spPr>
        <a:xfrm>
          <a:off x="3315953" y="2596805"/>
          <a:ext cx="821853" cy="82185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5C42D-41D8-4C72-A8DA-F3A8C07BCC59}">
      <dsp:nvSpPr>
        <dsp:cNvPr id="0" name=""/>
        <dsp:cNvSpPr/>
      </dsp:nvSpPr>
      <dsp:spPr>
        <a:xfrm>
          <a:off x="3488542" y="2769394"/>
          <a:ext cx="476675" cy="4766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145BB4-59A2-406A-8B60-17E734F030C7}">
      <dsp:nvSpPr>
        <dsp:cNvPr id="0" name=""/>
        <dsp:cNvSpPr/>
      </dsp:nvSpPr>
      <dsp:spPr>
        <a:xfrm>
          <a:off x="4313918" y="2596805"/>
          <a:ext cx="1937226" cy="821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solidFill>
                <a:schemeClr val="bg1"/>
              </a:solidFill>
              <a:latin typeface="Lato Light" panose="020F0302020204030203" pitchFamily="34" charset="77"/>
            </a:rPr>
            <a:t>Understand how many times a person is engaged while experiencing homelessness</a:t>
          </a:r>
        </a:p>
      </dsp:txBody>
      <dsp:txXfrm>
        <a:off x="4313918" y="2596805"/>
        <a:ext cx="1937226" cy="82185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502B3-95B9-B342-ACD2-99964D2AC0A2}">
      <dsp:nvSpPr>
        <dsp:cNvPr id="0" name=""/>
        <dsp:cNvSpPr/>
      </dsp:nvSpPr>
      <dsp:spPr>
        <a:xfrm>
          <a:off x="0" y="4432605"/>
          <a:ext cx="3916680" cy="9697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You can also add an Annual Assessment from the Program Assessments tab.</a:t>
          </a:r>
        </a:p>
      </dsp:txBody>
      <dsp:txXfrm>
        <a:off x="0" y="4432605"/>
        <a:ext cx="3916680" cy="969745"/>
      </dsp:txXfrm>
    </dsp:sp>
    <dsp:sp modelId="{10E7E7BF-B0FB-4B49-9484-F9208B908F72}">
      <dsp:nvSpPr>
        <dsp:cNvPr id="0" name=""/>
        <dsp:cNvSpPr/>
      </dsp:nvSpPr>
      <dsp:spPr>
        <a:xfrm rot="10800000">
          <a:off x="0" y="2955683"/>
          <a:ext cx="3916680" cy="1491469"/>
        </a:xfrm>
        <a:prstGeom prst="upArrowCallout">
          <a:avLst/>
        </a:prstGeom>
        <a:solidFill>
          <a:schemeClr val="accent1">
            <a:shade val="80000"/>
            <a:hueOff val="182523"/>
            <a:satOff val="-18190"/>
            <a:lumOff val="137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Click Add next to Status Assessments and then select the client(s) for which you want to conduct the annual assessment</a:t>
          </a:r>
        </a:p>
      </dsp:txBody>
      <dsp:txXfrm rot="10800000">
        <a:off x="0" y="2955683"/>
        <a:ext cx="3916680" cy="969112"/>
      </dsp:txXfrm>
    </dsp:sp>
    <dsp:sp modelId="{13DAC2D8-803F-DF48-A521-7E07E75C9994}">
      <dsp:nvSpPr>
        <dsp:cNvPr id="0" name=""/>
        <dsp:cNvSpPr/>
      </dsp:nvSpPr>
      <dsp:spPr>
        <a:xfrm rot="10800000">
          <a:off x="0" y="1478760"/>
          <a:ext cx="3916680" cy="1491469"/>
        </a:xfrm>
        <a:prstGeom prst="upArrowCallout">
          <a:avLst/>
        </a:prstGeom>
        <a:solidFill>
          <a:schemeClr val="accent1">
            <a:shade val="80000"/>
            <a:hueOff val="365045"/>
            <a:satOff val="-36379"/>
            <a:lumOff val="275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To get to the Annual Assessment, you must navigate to their active program</a:t>
          </a:r>
        </a:p>
      </dsp:txBody>
      <dsp:txXfrm rot="10800000">
        <a:off x="0" y="1478760"/>
        <a:ext cx="3916680" cy="969112"/>
      </dsp:txXfrm>
    </dsp:sp>
    <dsp:sp modelId="{2A06AF21-6112-1D4B-844C-6A882A8CC0CB}">
      <dsp:nvSpPr>
        <dsp:cNvPr id="0" name=""/>
        <dsp:cNvSpPr/>
      </dsp:nvSpPr>
      <dsp:spPr>
        <a:xfrm rot="10800000">
          <a:off x="0" y="31010"/>
          <a:ext cx="3916680" cy="1491469"/>
        </a:xfrm>
        <a:prstGeom prst="upArrowCallout">
          <a:avLst/>
        </a:prstGeom>
        <a:solidFill>
          <a:schemeClr val="accent1">
            <a:shade val="80000"/>
            <a:hueOff val="547568"/>
            <a:satOff val="-54569"/>
            <a:lumOff val="412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>
              <a:latin typeface="Lato Light" panose="020F0302020204030203" pitchFamily="34" charset="77"/>
            </a:rPr>
            <a:t>Required for enrollments open for 365+ days</a:t>
          </a:r>
        </a:p>
      </dsp:txBody>
      <dsp:txXfrm rot="10800000">
        <a:off x="0" y="31010"/>
        <a:ext cx="3916680" cy="96911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12690-6257-40EB-AD11-A7AE57F39A83}">
      <dsp:nvSpPr>
        <dsp:cNvPr id="0" name=""/>
        <dsp:cNvSpPr/>
      </dsp:nvSpPr>
      <dsp:spPr>
        <a:xfrm>
          <a:off x="3223027" y="226934"/>
          <a:ext cx="794970" cy="794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B9F88-78D4-40E9-926D-DBF1BAD03202}">
      <dsp:nvSpPr>
        <dsp:cNvPr id="0" name=""/>
        <dsp:cNvSpPr/>
      </dsp:nvSpPr>
      <dsp:spPr>
        <a:xfrm>
          <a:off x="2737212" y="1584672"/>
          <a:ext cx="1766601" cy="2393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solidFill>
                <a:schemeClr val="bg1"/>
              </a:solidFill>
              <a:latin typeface="Lato Light" panose="020F0302020204030203" pitchFamily="34" charset="77"/>
            </a:rPr>
            <a:t>Determines the effectiveness of your program and gaps in service</a:t>
          </a:r>
        </a:p>
      </dsp:txBody>
      <dsp:txXfrm>
        <a:off x="2737212" y="1584672"/>
        <a:ext cx="1766601" cy="2393193"/>
      </dsp:txXfrm>
    </dsp:sp>
    <dsp:sp modelId="{02020A75-4209-48E7-AED3-B7C5574DDD2E}">
      <dsp:nvSpPr>
        <dsp:cNvPr id="0" name=""/>
        <dsp:cNvSpPr/>
      </dsp:nvSpPr>
      <dsp:spPr>
        <a:xfrm>
          <a:off x="5298784" y="226934"/>
          <a:ext cx="794970" cy="794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2D329-6625-4F52-A7E3-14065DB44289}">
      <dsp:nvSpPr>
        <dsp:cNvPr id="0" name=""/>
        <dsp:cNvSpPr/>
      </dsp:nvSpPr>
      <dsp:spPr>
        <a:xfrm>
          <a:off x="4812969" y="1584672"/>
          <a:ext cx="1766601" cy="2393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solidFill>
                <a:schemeClr val="bg1"/>
              </a:solidFill>
              <a:latin typeface="Lato Light" panose="020F0302020204030203" pitchFamily="34" charset="77"/>
            </a:rPr>
            <a:t>Directly impacts the goals of the HMIS</a:t>
          </a:r>
        </a:p>
      </dsp:txBody>
      <dsp:txXfrm>
        <a:off x="4812969" y="1584672"/>
        <a:ext cx="1766601" cy="2393193"/>
      </dsp:txXfrm>
    </dsp:sp>
    <dsp:sp modelId="{5448887B-73CE-4957-8109-228D46EAB993}">
      <dsp:nvSpPr>
        <dsp:cNvPr id="0" name=""/>
        <dsp:cNvSpPr/>
      </dsp:nvSpPr>
      <dsp:spPr>
        <a:xfrm>
          <a:off x="7374541" y="226934"/>
          <a:ext cx="794970" cy="7949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9C5BF-B5F2-46D3-A6AE-FADEC4A334C6}">
      <dsp:nvSpPr>
        <dsp:cNvPr id="0" name=""/>
        <dsp:cNvSpPr/>
      </dsp:nvSpPr>
      <dsp:spPr>
        <a:xfrm>
          <a:off x="6888726" y="1584672"/>
          <a:ext cx="1766601" cy="2393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solidFill>
                <a:schemeClr val="bg1"/>
              </a:solidFill>
              <a:latin typeface="Lato Light" panose="020F0302020204030203" pitchFamily="34" charset="77"/>
            </a:rPr>
            <a:t>Document episodes of homelessness that can support clients through the coordinated entry process</a:t>
          </a:r>
        </a:p>
      </dsp:txBody>
      <dsp:txXfrm>
        <a:off x="6888726" y="1584672"/>
        <a:ext cx="1766601" cy="239319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1C440-887D-C940-AD9C-05F6A111964C}">
      <dsp:nvSpPr>
        <dsp:cNvPr id="0" name=""/>
        <dsp:cNvSpPr/>
      </dsp:nvSpPr>
      <dsp:spPr>
        <a:xfrm>
          <a:off x="0" y="3924900"/>
          <a:ext cx="6230426" cy="8586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 Light" panose="020F0302020204030203" pitchFamily="34" charset="77"/>
            </a:rPr>
            <a:t>Data Not Collected, No Exit Interview Completed, and Other are considered “missing data”– avoid using when possible</a:t>
          </a:r>
        </a:p>
      </dsp:txBody>
      <dsp:txXfrm>
        <a:off x="0" y="3924900"/>
        <a:ext cx="6230426" cy="858672"/>
      </dsp:txXfrm>
    </dsp:sp>
    <dsp:sp modelId="{3508754C-0FAD-454B-8F3A-9224F9250AF7}">
      <dsp:nvSpPr>
        <dsp:cNvPr id="0" name=""/>
        <dsp:cNvSpPr/>
      </dsp:nvSpPr>
      <dsp:spPr>
        <a:xfrm rot="10800000">
          <a:off x="0" y="2617142"/>
          <a:ext cx="6230426" cy="1320638"/>
        </a:xfrm>
        <a:prstGeom prst="upArrowCallout">
          <a:avLst/>
        </a:prstGeom>
        <a:solidFill>
          <a:schemeClr val="accent1">
            <a:shade val="80000"/>
            <a:hueOff val="182523"/>
            <a:satOff val="-18190"/>
            <a:lumOff val="137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 Light" panose="020F0302020204030203" pitchFamily="34" charset="77"/>
            </a:rPr>
            <a:t>The clients’ Exit Destination must be entered at the time they are being exited from the program. </a:t>
          </a:r>
        </a:p>
      </dsp:txBody>
      <dsp:txXfrm rot="10800000">
        <a:off x="0" y="2617142"/>
        <a:ext cx="6230426" cy="858111"/>
      </dsp:txXfrm>
    </dsp:sp>
    <dsp:sp modelId="{FF2CE38D-E1E0-2648-B981-2F12C16C017E}">
      <dsp:nvSpPr>
        <dsp:cNvPr id="0" name=""/>
        <dsp:cNvSpPr/>
      </dsp:nvSpPr>
      <dsp:spPr>
        <a:xfrm rot="10800000">
          <a:off x="0" y="1309384"/>
          <a:ext cx="6230426" cy="1320638"/>
        </a:xfrm>
        <a:prstGeom prst="upArrowCallout">
          <a:avLst/>
        </a:prstGeom>
        <a:solidFill>
          <a:schemeClr val="accent1">
            <a:shade val="80000"/>
            <a:hueOff val="365045"/>
            <a:satOff val="-36379"/>
            <a:lumOff val="275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 Light" panose="020F0302020204030203" pitchFamily="34" charset="77"/>
            </a:rPr>
            <a:t>Enrollment data will auto-populate to the exit screen except the Exit Destination</a:t>
          </a:r>
        </a:p>
      </dsp:txBody>
      <dsp:txXfrm rot="10800000">
        <a:off x="0" y="1309384"/>
        <a:ext cx="6230426" cy="858111"/>
      </dsp:txXfrm>
    </dsp:sp>
    <dsp:sp modelId="{44206323-8154-134C-98BD-5DA68C842C63}">
      <dsp:nvSpPr>
        <dsp:cNvPr id="0" name=""/>
        <dsp:cNvSpPr/>
      </dsp:nvSpPr>
      <dsp:spPr>
        <a:xfrm rot="10800000">
          <a:off x="0" y="1626"/>
          <a:ext cx="6230426" cy="1320638"/>
        </a:xfrm>
        <a:prstGeom prst="upArrowCallout">
          <a:avLst/>
        </a:prstGeom>
        <a:solidFill>
          <a:schemeClr val="accent1">
            <a:shade val="80000"/>
            <a:hueOff val="547568"/>
            <a:satOff val="-54569"/>
            <a:lumOff val="412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Lato Light" panose="020F0302020204030203" pitchFamily="34" charset="77"/>
            </a:rPr>
            <a:t>Identify where the client will be staying after being exited from your program (that night). </a:t>
          </a:r>
        </a:p>
      </dsp:txBody>
      <dsp:txXfrm rot="10800000">
        <a:off x="0" y="1626"/>
        <a:ext cx="6230426" cy="85811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383BA-588B-4108-937A-68F45303D78E}">
      <dsp:nvSpPr>
        <dsp:cNvPr id="0" name=""/>
        <dsp:cNvSpPr/>
      </dsp:nvSpPr>
      <dsp:spPr>
        <a:xfrm>
          <a:off x="0" y="2310"/>
          <a:ext cx="8129671" cy="11709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081424-6AF0-4901-8565-0195C2D163F3}">
      <dsp:nvSpPr>
        <dsp:cNvPr id="0" name=""/>
        <dsp:cNvSpPr/>
      </dsp:nvSpPr>
      <dsp:spPr>
        <a:xfrm>
          <a:off x="354210" y="265773"/>
          <a:ext cx="644019" cy="644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464B73-0788-4818-81E6-7355252F688E}">
      <dsp:nvSpPr>
        <dsp:cNvPr id="0" name=""/>
        <dsp:cNvSpPr/>
      </dsp:nvSpPr>
      <dsp:spPr>
        <a:xfrm>
          <a:off x="1352441" y="2310"/>
          <a:ext cx="6777229" cy="117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25" tIns="123925" rIns="123925" bIns="1239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Lato Light" panose="020F0302020204030203" pitchFamily="34" charset="77"/>
            </a:rPr>
            <a:t>[GNRL-106] Program Roster</a:t>
          </a:r>
        </a:p>
      </dsp:txBody>
      <dsp:txXfrm>
        <a:off x="1352441" y="2310"/>
        <a:ext cx="6777229" cy="1170945"/>
      </dsp:txXfrm>
    </dsp:sp>
    <dsp:sp modelId="{80805DDE-805E-4438-B6B4-2417858DB534}">
      <dsp:nvSpPr>
        <dsp:cNvPr id="0" name=""/>
        <dsp:cNvSpPr/>
      </dsp:nvSpPr>
      <dsp:spPr>
        <a:xfrm>
          <a:off x="0" y="1465991"/>
          <a:ext cx="8129671" cy="11709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0492FE-3480-4270-857B-23C8C9539BEC}">
      <dsp:nvSpPr>
        <dsp:cNvPr id="0" name=""/>
        <dsp:cNvSpPr/>
      </dsp:nvSpPr>
      <dsp:spPr>
        <a:xfrm>
          <a:off x="354210" y="1729454"/>
          <a:ext cx="644019" cy="644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97B11D-621A-4F78-84A1-B9393DD8480B}">
      <dsp:nvSpPr>
        <dsp:cNvPr id="0" name=""/>
        <dsp:cNvSpPr/>
      </dsp:nvSpPr>
      <dsp:spPr>
        <a:xfrm>
          <a:off x="1352441" y="1465991"/>
          <a:ext cx="6777229" cy="117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25" tIns="123925" rIns="123925" bIns="1239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Lato Light"/>
              <a:ea typeface="Lato Light"/>
              <a:cs typeface="Lato Light"/>
            </a:rPr>
            <a:t>[HUDX-227] Annual Performance Report [FY 2024]</a:t>
          </a:r>
        </a:p>
      </dsp:txBody>
      <dsp:txXfrm>
        <a:off x="1352441" y="1465991"/>
        <a:ext cx="6777229" cy="1170945"/>
      </dsp:txXfrm>
    </dsp:sp>
    <dsp:sp modelId="{92056FDB-C474-428D-888A-04C457F41F5E}">
      <dsp:nvSpPr>
        <dsp:cNvPr id="0" name=""/>
        <dsp:cNvSpPr/>
      </dsp:nvSpPr>
      <dsp:spPr>
        <a:xfrm>
          <a:off x="0" y="2929673"/>
          <a:ext cx="8129671" cy="11709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0B452E-FFBA-4619-A32D-1448B116D216}">
      <dsp:nvSpPr>
        <dsp:cNvPr id="0" name=""/>
        <dsp:cNvSpPr/>
      </dsp:nvSpPr>
      <dsp:spPr>
        <a:xfrm>
          <a:off x="354210" y="3193135"/>
          <a:ext cx="644019" cy="6440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B9B9B2-8BBA-4863-8D27-56BF36F1998D}">
      <dsp:nvSpPr>
        <dsp:cNvPr id="0" name=""/>
        <dsp:cNvSpPr/>
      </dsp:nvSpPr>
      <dsp:spPr>
        <a:xfrm>
          <a:off x="1352441" y="2929673"/>
          <a:ext cx="6777229" cy="117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25" tIns="123925" rIns="123925" bIns="1239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Lato Light"/>
              <a:ea typeface="Lato Light"/>
              <a:cs typeface="Lato Light"/>
            </a:rPr>
            <a:t>[HUDX-225] HMIS Data Quality Report [FY 2024]</a:t>
          </a:r>
        </a:p>
      </dsp:txBody>
      <dsp:txXfrm>
        <a:off x="1352441" y="2929673"/>
        <a:ext cx="6777229" cy="1170945"/>
      </dsp:txXfrm>
    </dsp:sp>
    <dsp:sp modelId="{FB1E53D9-82C4-5542-ACAE-1A1A82868DFE}">
      <dsp:nvSpPr>
        <dsp:cNvPr id="0" name=""/>
        <dsp:cNvSpPr/>
      </dsp:nvSpPr>
      <dsp:spPr>
        <a:xfrm>
          <a:off x="0" y="4393354"/>
          <a:ext cx="8129671" cy="117094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605F30-D9D0-AB42-80B4-BA7BF5465E96}">
      <dsp:nvSpPr>
        <dsp:cNvPr id="0" name=""/>
        <dsp:cNvSpPr/>
      </dsp:nvSpPr>
      <dsp:spPr>
        <a:xfrm>
          <a:off x="354210" y="4656817"/>
          <a:ext cx="644019" cy="6440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98DCB29-8510-5A48-AB03-963B7A05A9DC}">
      <dsp:nvSpPr>
        <dsp:cNvPr id="0" name=""/>
        <dsp:cNvSpPr/>
      </dsp:nvSpPr>
      <dsp:spPr>
        <a:xfrm>
          <a:off x="1352441" y="4393354"/>
          <a:ext cx="6777229" cy="117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25" tIns="123925" rIns="123925" bIns="12392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u="none" kern="1200">
              <a:latin typeface="Lato Light" panose="020F0302020204030203" pitchFamily="34" charset="77"/>
            </a:rPr>
            <a:t>[DQXX-102] Program Data Review</a:t>
          </a:r>
        </a:p>
      </dsp:txBody>
      <dsp:txXfrm>
        <a:off x="1352441" y="4393354"/>
        <a:ext cx="6777229" cy="1170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D8075-8FAA-614C-A0EB-8740E0F7AF60}">
      <dsp:nvSpPr>
        <dsp:cNvPr id="0" name=""/>
        <dsp:cNvSpPr/>
      </dsp:nvSpPr>
      <dsp:spPr>
        <a:xfrm>
          <a:off x="-12" y="397042"/>
          <a:ext cx="2456255" cy="15597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C9681F-1135-194B-A2DC-3E672944CA8C}">
      <dsp:nvSpPr>
        <dsp:cNvPr id="0" name=""/>
        <dsp:cNvSpPr/>
      </dsp:nvSpPr>
      <dsp:spPr>
        <a:xfrm>
          <a:off x="272904" y="656314"/>
          <a:ext cx="2456255" cy="1559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>
              <a:latin typeface="Lato Light" panose="020F0302020204030203" pitchFamily="34" charset="77"/>
            </a:rPr>
            <a:t>Please make sure to collect as much information as possible, and avoid using “Client Refused” or Data Not Collected” whenever possible</a:t>
          </a:r>
        </a:p>
      </dsp:txBody>
      <dsp:txXfrm>
        <a:off x="318587" y="701997"/>
        <a:ext cx="2364889" cy="1468356"/>
      </dsp:txXfrm>
    </dsp:sp>
    <dsp:sp modelId="{ABF4B89B-8BC8-E44B-8A8A-771B30EF58B0}">
      <dsp:nvSpPr>
        <dsp:cNvPr id="0" name=""/>
        <dsp:cNvSpPr/>
      </dsp:nvSpPr>
      <dsp:spPr>
        <a:xfrm>
          <a:off x="2849102" y="1308856"/>
          <a:ext cx="2456255" cy="15597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AD2912-A940-794D-9F79-B74F4E5DBEA0}">
      <dsp:nvSpPr>
        <dsp:cNvPr id="0" name=""/>
        <dsp:cNvSpPr/>
      </dsp:nvSpPr>
      <dsp:spPr>
        <a:xfrm>
          <a:off x="3122019" y="1568127"/>
          <a:ext cx="2456255" cy="1559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>
              <a:latin typeface="Lato Light" panose="020F0302020204030203" pitchFamily="34" charset="77"/>
            </a:rPr>
            <a:t>For existing profiles, confirm that all information is correct and up to date</a:t>
          </a:r>
        </a:p>
      </dsp:txBody>
      <dsp:txXfrm>
        <a:off x="3167702" y="1613810"/>
        <a:ext cx="2364889" cy="14683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FD5F3-A791-7E4E-9D47-EE337443D4A8}">
      <dsp:nvSpPr>
        <dsp:cNvPr id="0" name=""/>
        <dsp:cNvSpPr/>
      </dsp:nvSpPr>
      <dsp:spPr>
        <a:xfrm>
          <a:off x="0" y="1002688"/>
          <a:ext cx="5422390" cy="1386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838" tIns="333248" rIns="42083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Lato Light" panose="020F0302020204030203" pitchFamily="34" charset="77"/>
            </a:rPr>
            <a:t>Client should understand what they are consenting to.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Lato Light" panose="020F0302020204030203" pitchFamily="34" charset="77"/>
            </a:rPr>
            <a:t>Consent form (ROI) should be available for the client to review and take</a:t>
          </a:r>
        </a:p>
      </dsp:txBody>
      <dsp:txXfrm>
        <a:off x="0" y="1002688"/>
        <a:ext cx="5422390" cy="1386000"/>
      </dsp:txXfrm>
    </dsp:sp>
    <dsp:sp modelId="{D1C57556-5E01-DD46-AE9D-039D6695EBBB}">
      <dsp:nvSpPr>
        <dsp:cNvPr id="0" name=""/>
        <dsp:cNvSpPr/>
      </dsp:nvSpPr>
      <dsp:spPr>
        <a:xfrm>
          <a:off x="271119" y="766528"/>
          <a:ext cx="379567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467" tIns="0" rIns="14346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Informed Consent:</a:t>
          </a:r>
        </a:p>
      </dsp:txBody>
      <dsp:txXfrm>
        <a:off x="294176" y="789585"/>
        <a:ext cx="3749559" cy="426206"/>
      </dsp:txXfrm>
    </dsp:sp>
    <dsp:sp modelId="{8179814D-9F77-F24D-BCD8-F3A8BE2C53E2}">
      <dsp:nvSpPr>
        <dsp:cNvPr id="0" name=""/>
        <dsp:cNvSpPr/>
      </dsp:nvSpPr>
      <dsp:spPr>
        <a:xfrm>
          <a:off x="0" y="2711248"/>
          <a:ext cx="5422390" cy="907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838" tIns="333248" rIns="42083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Lato Light" panose="020F0302020204030203" pitchFamily="34" charset="77"/>
            </a:rPr>
            <a:t>Clients only need to consent once which is good for 10 years after the last HMIS activity. </a:t>
          </a:r>
        </a:p>
      </dsp:txBody>
      <dsp:txXfrm>
        <a:off x="0" y="2711248"/>
        <a:ext cx="5422390" cy="907200"/>
      </dsp:txXfrm>
    </dsp:sp>
    <dsp:sp modelId="{0EFB6991-4C5A-B144-8776-3FE2D8F57FDD}">
      <dsp:nvSpPr>
        <dsp:cNvPr id="0" name=""/>
        <dsp:cNvSpPr/>
      </dsp:nvSpPr>
      <dsp:spPr>
        <a:xfrm>
          <a:off x="271119" y="2475088"/>
          <a:ext cx="379567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467" tIns="0" rIns="14346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Consent Duration:</a:t>
          </a:r>
        </a:p>
      </dsp:txBody>
      <dsp:txXfrm>
        <a:off x="294176" y="2498145"/>
        <a:ext cx="3749559" cy="426206"/>
      </dsp:txXfrm>
    </dsp:sp>
    <dsp:sp modelId="{6805ADDD-70CC-E644-834C-FDD7B88D0E8E}">
      <dsp:nvSpPr>
        <dsp:cNvPr id="0" name=""/>
        <dsp:cNvSpPr/>
      </dsp:nvSpPr>
      <dsp:spPr>
        <a:xfrm>
          <a:off x="0" y="3941008"/>
          <a:ext cx="5422390" cy="907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838" tIns="333248" rIns="42083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Lato Light" panose="020F0302020204030203" pitchFamily="34" charset="77"/>
            </a:rPr>
            <a:t>The information box to the right must be completed</a:t>
          </a:r>
        </a:p>
      </dsp:txBody>
      <dsp:txXfrm>
        <a:off x="0" y="3941008"/>
        <a:ext cx="5422390" cy="907200"/>
      </dsp:txXfrm>
    </dsp:sp>
    <dsp:sp modelId="{5FD555EC-71A7-D648-BB87-F76D4F2F8707}">
      <dsp:nvSpPr>
        <dsp:cNvPr id="0" name=""/>
        <dsp:cNvSpPr/>
      </dsp:nvSpPr>
      <dsp:spPr>
        <a:xfrm>
          <a:off x="271119" y="3704848"/>
          <a:ext cx="3795673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467" tIns="0" rIns="143467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Adding an ROI to a New Client Record:</a:t>
          </a:r>
        </a:p>
      </dsp:txBody>
      <dsp:txXfrm>
        <a:off x="294176" y="3727905"/>
        <a:ext cx="374955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7C209-3B39-584B-B9A0-97BA744DA72F}">
      <dsp:nvSpPr>
        <dsp:cNvPr id="0" name=""/>
        <dsp:cNvSpPr/>
      </dsp:nvSpPr>
      <dsp:spPr>
        <a:xfrm>
          <a:off x="0" y="300018"/>
          <a:ext cx="5422392" cy="14552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0838" tIns="291592" rIns="42083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>
              <a:latin typeface="Lato Light" panose="020F0302020204030203" pitchFamily="34" charset="77"/>
            </a:rPr>
            <a:t>Electronic Signature: E-Sign Document button will display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>
              <a:latin typeface="Lato Light" panose="020F0302020204030203" pitchFamily="34" charset="77"/>
            </a:rPr>
            <a:t>Attached PDF: Select File button will display to upload file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>
              <a:latin typeface="Lato Light" panose="020F0302020204030203" pitchFamily="34" charset="77"/>
            </a:rPr>
            <a:t>Signed Paper Document: Enter your location in the Location text box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>
              <a:latin typeface="Lato Light" panose="020F0302020204030203" pitchFamily="34" charset="77"/>
            </a:rPr>
            <a:t>Verbal Consent: Select if the client verbally gave consent</a:t>
          </a:r>
        </a:p>
      </dsp:txBody>
      <dsp:txXfrm>
        <a:off x="0" y="300018"/>
        <a:ext cx="5422392" cy="1455299"/>
      </dsp:txXfrm>
    </dsp:sp>
    <dsp:sp modelId="{12508108-EB27-244D-A074-7DEC00223634}">
      <dsp:nvSpPr>
        <dsp:cNvPr id="0" name=""/>
        <dsp:cNvSpPr/>
      </dsp:nvSpPr>
      <dsp:spPr>
        <a:xfrm>
          <a:off x="271119" y="93378"/>
          <a:ext cx="3795674" cy="413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467" tIns="0" rIns="14346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>
              <a:latin typeface="Lato Light" panose="020F0302020204030203" pitchFamily="34" charset="77"/>
            </a:rPr>
            <a:t>Consent Documentation</a:t>
          </a:r>
        </a:p>
      </dsp:txBody>
      <dsp:txXfrm>
        <a:off x="291294" y="113553"/>
        <a:ext cx="3755324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9C4FB-AC33-5E4D-895B-DA3C62B7CD23}">
      <dsp:nvSpPr>
        <dsp:cNvPr id="0" name=""/>
        <dsp:cNvSpPr/>
      </dsp:nvSpPr>
      <dsp:spPr>
        <a:xfrm>
          <a:off x="0" y="0"/>
          <a:ext cx="3425419" cy="1513514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Select the Shield icon on the client’s profile</a:t>
          </a:r>
        </a:p>
      </dsp:txBody>
      <dsp:txXfrm>
        <a:off x="756757" y="0"/>
        <a:ext cx="1911905" cy="1513514"/>
      </dsp:txXfrm>
    </dsp:sp>
    <dsp:sp modelId="{98DBB1C6-ECFD-0D42-B972-0AA230E306BC}">
      <dsp:nvSpPr>
        <dsp:cNvPr id="0" name=""/>
        <dsp:cNvSpPr/>
      </dsp:nvSpPr>
      <dsp:spPr>
        <a:xfrm>
          <a:off x="0" y="1660104"/>
          <a:ext cx="3545069" cy="1840231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The client’s privacy page will display previous records</a:t>
          </a:r>
        </a:p>
      </dsp:txBody>
      <dsp:txXfrm>
        <a:off x="920116" y="1660104"/>
        <a:ext cx="1704838" cy="1840231"/>
      </dsp:txXfrm>
    </dsp:sp>
    <dsp:sp modelId="{8D0F18CF-7569-DE4C-A50A-B8697E1AE535}">
      <dsp:nvSpPr>
        <dsp:cNvPr id="0" name=""/>
        <dsp:cNvSpPr/>
      </dsp:nvSpPr>
      <dsp:spPr>
        <a:xfrm>
          <a:off x="0" y="3651588"/>
          <a:ext cx="3425419" cy="1732577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latin typeface="Lato Light" panose="020F0302020204030203" pitchFamily="34" charset="77"/>
            </a:rPr>
            <a:t>Select the Edit icon beside the record to update or the Add icon to create a new record</a:t>
          </a:r>
        </a:p>
      </dsp:txBody>
      <dsp:txXfrm>
        <a:off x="866289" y="3651588"/>
        <a:ext cx="1692842" cy="1732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BA457-80CC-D445-AA04-90BE1ACFC61B}">
      <dsp:nvSpPr>
        <dsp:cNvPr id="0" name=""/>
        <dsp:cNvSpPr/>
      </dsp:nvSpPr>
      <dsp:spPr>
        <a:xfrm>
          <a:off x="4989" y="221476"/>
          <a:ext cx="4362661" cy="1745064"/>
        </a:xfrm>
        <a:prstGeom prst="homePlate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174060"/>
              </a:solidFill>
              <a:latin typeface="Lato Light" panose="020F0302020204030203" pitchFamily="34" charset="77"/>
            </a:rPr>
            <a:t>The Household Members section will be listed at the top of the right sidebar.</a:t>
          </a:r>
        </a:p>
      </dsp:txBody>
      <dsp:txXfrm>
        <a:off x="4989" y="221476"/>
        <a:ext cx="3926395" cy="1745064"/>
      </dsp:txXfrm>
    </dsp:sp>
    <dsp:sp modelId="{A70283BE-741A-5640-86E3-56A490D94168}">
      <dsp:nvSpPr>
        <dsp:cNvPr id="0" name=""/>
        <dsp:cNvSpPr/>
      </dsp:nvSpPr>
      <dsp:spPr>
        <a:xfrm>
          <a:off x="3495118" y="221476"/>
          <a:ext cx="4362661" cy="1745064"/>
        </a:xfrm>
        <a:prstGeom prst="chevron">
          <a:avLst/>
        </a:prstGeom>
        <a:gradFill rotWithShape="0">
          <a:gsLst>
            <a:gs pos="0">
              <a:schemeClr val="accent6">
                <a:shade val="80000"/>
                <a:hueOff val="-244624"/>
                <a:satOff val="2366"/>
                <a:lumOff val="164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-244624"/>
                <a:satOff val="2366"/>
                <a:lumOff val="164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-244624"/>
                <a:satOff val="2366"/>
                <a:lumOff val="164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174060"/>
              </a:solidFill>
              <a:latin typeface="Lato Light" panose="020F0302020204030203" pitchFamily="34" charset="77"/>
            </a:rPr>
            <a:t>Select “Manage” to the right of the section Household Members</a:t>
          </a:r>
        </a:p>
      </dsp:txBody>
      <dsp:txXfrm>
        <a:off x="4367650" y="221476"/>
        <a:ext cx="2617597" cy="1745064"/>
      </dsp:txXfrm>
    </dsp:sp>
    <dsp:sp modelId="{19B2599C-704A-3245-92D6-6FE6DDC0F217}">
      <dsp:nvSpPr>
        <dsp:cNvPr id="0" name=""/>
        <dsp:cNvSpPr/>
      </dsp:nvSpPr>
      <dsp:spPr>
        <a:xfrm>
          <a:off x="6985248" y="221476"/>
          <a:ext cx="4362661" cy="1745064"/>
        </a:xfrm>
        <a:prstGeom prst="chevron">
          <a:avLst/>
        </a:prstGeom>
        <a:gradFill rotWithShape="0">
          <a:gsLst>
            <a:gs pos="0">
              <a:schemeClr val="accent6">
                <a:shade val="80000"/>
                <a:hueOff val="-489248"/>
                <a:satOff val="4732"/>
                <a:lumOff val="328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-489248"/>
                <a:satOff val="4732"/>
                <a:lumOff val="328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-489248"/>
                <a:satOff val="4732"/>
                <a:lumOff val="328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>
              <a:solidFill>
                <a:srgbClr val="174060"/>
              </a:solidFill>
              <a:latin typeface="Lato Light" panose="020F0302020204030203" pitchFamily="34" charset="77"/>
            </a:rPr>
            <a:t>You will be taken to Household Management search screen.  </a:t>
          </a:r>
        </a:p>
      </dsp:txBody>
      <dsp:txXfrm>
        <a:off x="7857780" y="221476"/>
        <a:ext cx="2617597" cy="17450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28DF5-91EC-A146-9519-A329823CE1FB}">
      <dsp:nvSpPr>
        <dsp:cNvPr id="0" name=""/>
        <dsp:cNvSpPr/>
      </dsp:nvSpPr>
      <dsp:spPr>
        <a:xfrm>
          <a:off x="0" y="0"/>
          <a:ext cx="5476954" cy="23206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latin typeface="Lato Light" panose="020F0302020204030203" pitchFamily="34" charset="77"/>
            </a:rPr>
            <a:t>Quick Add: Within the right sidebar, your 10 most recently searched client records will appear. Generally, Household members are added to the system sequentially, therefore they will likely be listed here</a:t>
          </a:r>
        </a:p>
      </dsp:txBody>
      <dsp:txXfrm>
        <a:off x="67971" y="67971"/>
        <a:ext cx="3078341" cy="2184746"/>
      </dsp:txXfrm>
    </dsp:sp>
    <dsp:sp modelId="{DE234E8D-80FE-ED44-B8B8-15E0B746924F}">
      <dsp:nvSpPr>
        <dsp:cNvPr id="0" name=""/>
        <dsp:cNvSpPr/>
      </dsp:nvSpPr>
      <dsp:spPr>
        <a:xfrm>
          <a:off x="15503" y="2836396"/>
          <a:ext cx="5476954" cy="23206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>
              <a:latin typeface="Lato Light" panose="020F0302020204030203" pitchFamily="34" charset="77"/>
            </a:rPr>
            <a:t>Search the Search Bar:  If the Household members are not listed in the recent search section, you can search for them in the search bar.  </a:t>
          </a:r>
        </a:p>
      </dsp:txBody>
      <dsp:txXfrm>
        <a:off x="83474" y="2904367"/>
        <a:ext cx="2866043" cy="2184746"/>
      </dsp:txXfrm>
    </dsp:sp>
    <dsp:sp modelId="{280B7C6E-689F-B647-95E7-4C7586947C4E}">
      <dsp:nvSpPr>
        <dsp:cNvPr id="0" name=""/>
        <dsp:cNvSpPr/>
      </dsp:nvSpPr>
      <dsp:spPr>
        <a:xfrm>
          <a:off x="3005982" y="1947000"/>
          <a:ext cx="1508447" cy="1508447"/>
        </a:xfrm>
        <a:prstGeom prst="downArrow">
          <a:avLst>
            <a:gd name="adj1" fmla="val 55000"/>
            <a:gd name="adj2" fmla="val 45000"/>
          </a:avLst>
        </a:prstGeom>
        <a:solidFill>
          <a:srgbClr val="E7E6E6"/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0" i="0" kern="1200">
            <a:solidFill>
              <a:srgbClr val="CE1137"/>
            </a:solidFill>
            <a:latin typeface="Lato Light" panose="020F0302020204030203" pitchFamily="34" charset="77"/>
          </a:endParaRPr>
        </a:p>
      </dsp:txBody>
      <dsp:txXfrm>
        <a:off x="3345383" y="1947000"/>
        <a:ext cx="829645" cy="11351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0D7A2-CAC0-4159-BE65-4326CD191130}">
      <dsp:nvSpPr>
        <dsp:cNvPr id="0" name=""/>
        <dsp:cNvSpPr/>
      </dsp:nvSpPr>
      <dsp:spPr>
        <a:xfrm>
          <a:off x="26405" y="799223"/>
          <a:ext cx="5817020" cy="14754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AF10B-04B1-4E5B-B3B5-4577C34E48C4}">
      <dsp:nvSpPr>
        <dsp:cNvPr id="0" name=""/>
        <dsp:cNvSpPr/>
      </dsp:nvSpPr>
      <dsp:spPr>
        <a:xfrm>
          <a:off x="183435" y="1131209"/>
          <a:ext cx="811519" cy="811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65E18-E4F7-429B-8A1A-90AB91D76C68}">
      <dsp:nvSpPr>
        <dsp:cNvPr id="0" name=""/>
        <dsp:cNvSpPr/>
      </dsp:nvSpPr>
      <dsp:spPr>
        <a:xfrm>
          <a:off x="1441290" y="799223"/>
          <a:ext cx="4691441" cy="1475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6" tIns="156156" rIns="156156" bIns="1561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>
              <a:latin typeface="Lato Light" panose="020F0302020204030203" pitchFamily="34" charset="77"/>
            </a:rPr>
            <a:t>Select the edit icon under Household Members</a:t>
          </a:r>
        </a:p>
      </dsp:txBody>
      <dsp:txXfrm>
        <a:off x="1441290" y="799223"/>
        <a:ext cx="4691441" cy="1475490"/>
      </dsp:txXfrm>
    </dsp:sp>
    <dsp:sp modelId="{C3A81DA9-B4E8-4325-BD85-D882183C8D66}">
      <dsp:nvSpPr>
        <dsp:cNvPr id="0" name=""/>
        <dsp:cNvSpPr/>
      </dsp:nvSpPr>
      <dsp:spPr>
        <a:xfrm>
          <a:off x="26405" y="2643586"/>
          <a:ext cx="6003644" cy="14754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28AC8-46E8-4300-BB73-CC1BF82E10A6}">
      <dsp:nvSpPr>
        <dsp:cNvPr id="0" name=""/>
        <dsp:cNvSpPr/>
      </dsp:nvSpPr>
      <dsp:spPr>
        <a:xfrm>
          <a:off x="276747" y="2975572"/>
          <a:ext cx="811519" cy="811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EE20C-0B46-4CB6-A595-2EA28A96538E}">
      <dsp:nvSpPr>
        <dsp:cNvPr id="0" name=""/>
        <dsp:cNvSpPr/>
      </dsp:nvSpPr>
      <dsp:spPr>
        <a:xfrm>
          <a:off x="1391420" y="2643586"/>
          <a:ext cx="4977807" cy="1475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6" tIns="156156" rIns="156156" bIns="1561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>
              <a:latin typeface="Lato Light" panose="020F0302020204030203" pitchFamily="34" charset="77"/>
            </a:rPr>
            <a:t>Update information or toggle 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>
              <a:latin typeface="Lato Light" panose="020F0302020204030203" pitchFamily="34" charset="77"/>
            </a:rPr>
            <a:t>on exit</a:t>
          </a:r>
        </a:p>
      </dsp:txBody>
      <dsp:txXfrm>
        <a:off x="1391420" y="2643586"/>
        <a:ext cx="4977807" cy="14754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6D7FA-D633-B648-B796-FCF93B352918}">
      <dsp:nvSpPr>
        <dsp:cNvPr id="0" name=""/>
        <dsp:cNvSpPr/>
      </dsp:nvSpPr>
      <dsp:spPr>
        <a:xfrm>
          <a:off x="0" y="381673"/>
          <a:ext cx="11434512" cy="7633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Lato Light" panose="020F0302020204030203" pitchFamily="34" charset="77"/>
            </a:rPr>
            <a:t>To create a contact record, click the CONTACT tab within the client record and click ADD CONTACT.</a:t>
          </a:r>
        </a:p>
      </dsp:txBody>
      <dsp:txXfrm>
        <a:off x="22358" y="404031"/>
        <a:ext cx="11389796" cy="718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FB7C-45A9-8842-A0F4-2179BB5F360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F162-C398-4A44-9AAB-36154F585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6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4">
            <a:extLst>
              <a:ext uri="{FF2B5EF4-FFF2-40B4-BE49-F238E27FC236}">
                <a16:creationId xmlns:a16="http://schemas.microsoft.com/office/drawing/2014/main" id="{28D3A69B-7117-DE01-F173-E41B9B355B27}"/>
              </a:ext>
            </a:extLst>
          </p:cNvPr>
          <p:cNvSpPr>
            <a:spLocks noChangeAspect="1"/>
          </p:cNvSpPr>
          <p:nvPr userDrawn="1"/>
        </p:nvSpPr>
        <p:spPr>
          <a:xfrm>
            <a:off x="1" y="0"/>
            <a:ext cx="11353799" cy="6858000"/>
          </a:xfrm>
          <a:custGeom>
            <a:avLst/>
            <a:gdLst/>
            <a:ahLst/>
            <a:cxnLst/>
            <a:rect l="l" t="t" r="r" b="b"/>
            <a:pathLst>
              <a:path w="7659370" h="6832600">
                <a:moveTo>
                  <a:pt x="7658875" y="0"/>
                </a:moveTo>
                <a:lnTo>
                  <a:pt x="0" y="0"/>
                </a:lnTo>
                <a:lnTo>
                  <a:pt x="2582092" y="6832206"/>
                </a:lnTo>
                <a:lnTo>
                  <a:pt x="4115373" y="6832206"/>
                </a:lnTo>
                <a:lnTo>
                  <a:pt x="7011193" y="6062428"/>
                </a:lnTo>
                <a:lnTo>
                  <a:pt x="7059046" y="6045574"/>
                </a:lnTo>
                <a:lnTo>
                  <a:pt x="7102860" y="6021886"/>
                </a:lnTo>
                <a:lnTo>
                  <a:pt x="7142064" y="5992055"/>
                </a:lnTo>
                <a:lnTo>
                  <a:pt x="7176083" y="5956773"/>
                </a:lnTo>
                <a:lnTo>
                  <a:pt x="7204347" y="5916733"/>
                </a:lnTo>
                <a:lnTo>
                  <a:pt x="7226284" y="5872626"/>
                </a:lnTo>
                <a:lnTo>
                  <a:pt x="7241321" y="5825143"/>
                </a:lnTo>
                <a:lnTo>
                  <a:pt x="7248886" y="5774976"/>
                </a:lnTo>
                <a:lnTo>
                  <a:pt x="7658875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7D263-8415-9AB9-87A1-B101BBD74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125803"/>
            <a:ext cx="6234953" cy="1500187"/>
          </a:xfr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842-B45C-C5B9-22CA-D641484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1321-0802-5558-4849-4A5D93EF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E4D3DDD5-1EB2-9E68-90B2-C27354E347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31853" y="1909237"/>
            <a:ext cx="5821547" cy="1645920"/>
            <a:chOff x="1735540" y="2135206"/>
            <a:chExt cx="6973063" cy="197148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C56DC8D-D764-5F7F-F22C-2AA79453021F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1A7F03FB-B2CD-A63E-3821-4377A6F594D6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8BE0C00C-992E-EDB8-38DD-113BE7EAAE80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B0524D73-419C-3B30-2F1F-138C75177333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C7C25648-DCE5-9EFF-F164-0E5D5908A019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" name="Graphic 9">
                  <a:extLst>
                    <a:ext uri="{FF2B5EF4-FFF2-40B4-BE49-F238E27FC236}">
                      <a16:creationId xmlns:a16="http://schemas.microsoft.com/office/drawing/2014/main" id="{5535B490-9BDF-A056-AB61-C82EA626FBE8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7762E792-E481-7339-1C16-6A68C08CC511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F1D231EB-328D-F142-A6E0-3BA18FF5D694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2F019EC-3526-F74D-51D1-226A4B998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F501C-E438-F13D-258D-DA0548EE1179}"/>
              </a:ext>
            </a:extLst>
          </p:cNvPr>
          <p:cNvSpPr/>
          <p:nvPr userDrawn="1"/>
        </p:nvSpPr>
        <p:spPr>
          <a:xfrm>
            <a:off x="0" y="6131859"/>
            <a:ext cx="2331853" cy="72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4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CE04790A-F91B-8BE0-E8C0-139AEDB99022}"/>
              </a:ext>
            </a:extLst>
          </p:cNvPr>
          <p:cNvSpPr/>
          <p:nvPr userDrawn="1"/>
        </p:nvSpPr>
        <p:spPr>
          <a:xfrm>
            <a:off x="5299364" y="0"/>
            <a:ext cx="6892635" cy="6858000"/>
          </a:xfrm>
          <a:custGeom>
            <a:avLst/>
            <a:gdLst>
              <a:gd name="connsiteX0" fmla="*/ 4567294 w 7156796"/>
              <a:gd name="connsiteY0" fmla="*/ 0 h 6721475"/>
              <a:gd name="connsiteX1" fmla="*/ 7156796 w 7156796"/>
              <a:gd name="connsiteY1" fmla="*/ 0 h 6721475"/>
              <a:gd name="connsiteX2" fmla="*/ 7156796 w 7156796"/>
              <a:gd name="connsiteY2" fmla="*/ 2714470 h 6721475"/>
              <a:gd name="connsiteX3" fmla="*/ 5732188 w 7156796"/>
              <a:gd name="connsiteY3" fmla="*/ 6195497 h 6721475"/>
              <a:gd name="connsiteX4" fmla="*/ 5692394 w 7156796"/>
              <a:gd name="connsiteY4" fmla="*/ 6266037 h 6721475"/>
              <a:gd name="connsiteX5" fmla="*/ 5637286 w 7156796"/>
              <a:gd name="connsiteY5" fmla="*/ 6323742 h 6721475"/>
              <a:gd name="connsiteX6" fmla="*/ 5569758 w 7156796"/>
              <a:gd name="connsiteY6" fmla="*/ 6366248 h 6721475"/>
              <a:gd name="connsiteX7" fmla="*/ 5492706 w 7156796"/>
              <a:gd name="connsiteY7" fmla="*/ 6391194 h 6721475"/>
              <a:gd name="connsiteX8" fmla="*/ 3756370 w 7156796"/>
              <a:gd name="connsiteY8" fmla="*/ 6721475 h 6721475"/>
              <a:gd name="connsiteX9" fmla="*/ 1197137 w 7156796"/>
              <a:gd name="connsiteY9" fmla="*/ 6721475 h 6721475"/>
              <a:gd name="connsiteX10" fmla="*/ 6278 w 7156796"/>
              <a:gd name="connsiteY10" fmla="*/ 746302 h 6721475"/>
              <a:gd name="connsiteX11" fmla="*/ 0 w 7156796"/>
              <a:gd name="connsiteY11" fmla="*/ 675881 h 6721475"/>
              <a:gd name="connsiteX12" fmla="*/ 8630 w 7156796"/>
              <a:gd name="connsiteY12" fmla="*/ 608148 h 6721475"/>
              <a:gd name="connsiteX13" fmla="*/ 30803 w 7156796"/>
              <a:gd name="connsiteY13" fmla="*/ 544919 h 6721475"/>
              <a:gd name="connsiteX14" fmla="*/ 65153 w 7156796"/>
              <a:gd name="connsiteY14" fmla="*/ 488010 h 6721475"/>
              <a:gd name="connsiteX15" fmla="*/ 110313 w 7156796"/>
              <a:gd name="connsiteY15" fmla="*/ 439235 h 6721475"/>
              <a:gd name="connsiteX16" fmla="*/ 164919 w 7156796"/>
              <a:gd name="connsiteY16" fmla="*/ 400406 h 6721475"/>
              <a:gd name="connsiteX17" fmla="*/ 227604 w 7156796"/>
              <a:gd name="connsiteY17" fmla="*/ 373343 h 6721475"/>
              <a:gd name="connsiteX18" fmla="*/ 297002 w 7156796"/>
              <a:gd name="connsiteY18" fmla="*/ 35985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56796" h="6721475">
                <a:moveTo>
                  <a:pt x="4567294" y="0"/>
                </a:moveTo>
                <a:lnTo>
                  <a:pt x="7156796" y="0"/>
                </a:lnTo>
                <a:lnTo>
                  <a:pt x="7156796" y="2714470"/>
                </a:lnTo>
                <a:lnTo>
                  <a:pt x="5732188" y="6195497"/>
                </a:lnTo>
                <a:lnTo>
                  <a:pt x="5692394" y="6266037"/>
                </a:lnTo>
                <a:lnTo>
                  <a:pt x="5637286" y="6323742"/>
                </a:lnTo>
                <a:lnTo>
                  <a:pt x="5569758" y="6366248"/>
                </a:lnTo>
                <a:lnTo>
                  <a:pt x="5492706" y="6391194"/>
                </a:lnTo>
                <a:lnTo>
                  <a:pt x="3756370" y="6721475"/>
                </a:lnTo>
                <a:lnTo>
                  <a:pt x="1197137" y="6721475"/>
                </a:lnTo>
                <a:lnTo>
                  <a:pt x="6278" y="746302"/>
                </a:lnTo>
                <a:lnTo>
                  <a:pt x="0" y="675881"/>
                </a:lnTo>
                <a:lnTo>
                  <a:pt x="8630" y="608148"/>
                </a:lnTo>
                <a:lnTo>
                  <a:pt x="30803" y="544919"/>
                </a:lnTo>
                <a:lnTo>
                  <a:pt x="65153" y="488010"/>
                </a:lnTo>
                <a:lnTo>
                  <a:pt x="110313" y="439235"/>
                </a:lnTo>
                <a:lnTo>
                  <a:pt x="164919" y="400406"/>
                </a:lnTo>
                <a:lnTo>
                  <a:pt x="227604" y="373343"/>
                </a:lnTo>
                <a:lnTo>
                  <a:pt x="297002" y="35985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6FF8C6F-3D2E-7F7D-2075-80E00B099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9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9CEDE2A-BB96-6512-16EA-0469718A2D5C}"/>
              </a:ext>
            </a:extLst>
          </p:cNvPr>
          <p:cNvSpPr/>
          <p:nvPr userDrawn="1"/>
        </p:nvSpPr>
        <p:spPr>
          <a:xfrm>
            <a:off x="6407679" y="-1"/>
            <a:ext cx="5781675" cy="6858001"/>
          </a:xfrm>
          <a:custGeom>
            <a:avLst/>
            <a:gdLst/>
            <a:ahLst/>
            <a:cxnLst/>
            <a:rect l="l" t="t" r="r" b="b"/>
            <a:pathLst>
              <a:path w="5781675" h="6570980">
                <a:moveTo>
                  <a:pt x="5781273" y="0"/>
                </a:moveTo>
                <a:lnTo>
                  <a:pt x="268453" y="2338137"/>
                </a:lnTo>
                <a:lnTo>
                  <a:pt x="227254" y="2358104"/>
                </a:lnTo>
                <a:lnTo>
                  <a:pt x="189280" y="2381508"/>
                </a:lnTo>
                <a:lnTo>
                  <a:pt x="154588" y="2408052"/>
                </a:lnTo>
                <a:lnTo>
                  <a:pt x="123240" y="2437437"/>
                </a:lnTo>
                <a:lnTo>
                  <a:pt x="95295" y="2469365"/>
                </a:lnTo>
                <a:lnTo>
                  <a:pt x="70813" y="2503539"/>
                </a:lnTo>
                <a:lnTo>
                  <a:pt x="49854" y="2539661"/>
                </a:lnTo>
                <a:lnTo>
                  <a:pt x="32478" y="2577432"/>
                </a:lnTo>
                <a:lnTo>
                  <a:pt x="18745" y="2616555"/>
                </a:lnTo>
                <a:lnTo>
                  <a:pt x="8714" y="2656733"/>
                </a:lnTo>
                <a:lnTo>
                  <a:pt x="2446" y="2697666"/>
                </a:lnTo>
                <a:lnTo>
                  <a:pt x="0" y="2739058"/>
                </a:lnTo>
                <a:lnTo>
                  <a:pt x="1436" y="2780610"/>
                </a:lnTo>
                <a:lnTo>
                  <a:pt x="6814" y="2822024"/>
                </a:lnTo>
                <a:lnTo>
                  <a:pt x="16194" y="2863003"/>
                </a:lnTo>
                <a:lnTo>
                  <a:pt x="29637" y="2903248"/>
                </a:lnTo>
                <a:lnTo>
                  <a:pt x="47201" y="2942462"/>
                </a:lnTo>
                <a:lnTo>
                  <a:pt x="68946" y="2980347"/>
                </a:lnTo>
                <a:lnTo>
                  <a:pt x="94933" y="3016605"/>
                </a:lnTo>
                <a:lnTo>
                  <a:pt x="125222" y="3050938"/>
                </a:lnTo>
                <a:lnTo>
                  <a:pt x="3558832" y="6570517"/>
                </a:lnTo>
                <a:lnTo>
                  <a:pt x="4763150" y="6570517"/>
                </a:lnTo>
                <a:lnTo>
                  <a:pt x="5781273" y="6179854"/>
                </a:lnTo>
                <a:lnTo>
                  <a:pt x="5781273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1325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6FF8C6F-3D2E-7F7D-2075-80E00B099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DA2223-08A8-77F2-0DF1-768C8DD27BAB}"/>
              </a:ext>
            </a:extLst>
          </p:cNvPr>
          <p:cNvGrpSpPr/>
          <p:nvPr userDrawn="1"/>
        </p:nvGrpSpPr>
        <p:grpSpPr>
          <a:xfrm>
            <a:off x="1018625" y="3688398"/>
            <a:ext cx="10140091" cy="2132965"/>
            <a:chOff x="1018625" y="3688398"/>
            <a:chExt cx="10140091" cy="2132965"/>
          </a:xfrm>
        </p:grpSpPr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B301C79C-A591-6A4A-236D-983A7798732E}"/>
                </a:ext>
              </a:extLst>
            </p:cNvPr>
            <p:cNvSpPr/>
            <p:nvPr userDrawn="1"/>
          </p:nvSpPr>
          <p:spPr>
            <a:xfrm>
              <a:off x="1018625" y="3688398"/>
              <a:ext cx="1877060" cy="2132965"/>
            </a:xfrm>
            <a:custGeom>
              <a:avLst/>
              <a:gdLst/>
              <a:ahLst/>
              <a:cxnLst/>
              <a:rect l="l" t="t" r="r" b="b"/>
              <a:pathLst>
                <a:path w="1877060" h="2132965">
                  <a:moveTo>
                    <a:pt x="1781187" y="0"/>
                  </a:moveTo>
                  <a:lnTo>
                    <a:pt x="95250" y="0"/>
                  </a:lnTo>
                  <a:lnTo>
                    <a:pt x="58175" y="7485"/>
                  </a:lnTo>
                  <a:lnTo>
                    <a:pt x="27898" y="27898"/>
                  </a:lnTo>
                  <a:lnTo>
                    <a:pt x="7485" y="58175"/>
                  </a:lnTo>
                  <a:lnTo>
                    <a:pt x="0" y="95250"/>
                  </a:lnTo>
                  <a:lnTo>
                    <a:pt x="0" y="2037448"/>
                  </a:lnTo>
                  <a:lnTo>
                    <a:pt x="7485" y="2074523"/>
                  </a:lnTo>
                  <a:lnTo>
                    <a:pt x="27898" y="2104799"/>
                  </a:lnTo>
                  <a:lnTo>
                    <a:pt x="58175" y="2125212"/>
                  </a:lnTo>
                  <a:lnTo>
                    <a:pt x="95250" y="2132698"/>
                  </a:lnTo>
                  <a:lnTo>
                    <a:pt x="1781187" y="2132698"/>
                  </a:lnTo>
                  <a:lnTo>
                    <a:pt x="1818262" y="2125212"/>
                  </a:lnTo>
                  <a:lnTo>
                    <a:pt x="1848538" y="2104799"/>
                  </a:lnTo>
                  <a:lnTo>
                    <a:pt x="1868952" y="2074523"/>
                  </a:lnTo>
                  <a:lnTo>
                    <a:pt x="1876437" y="2037448"/>
                  </a:lnTo>
                  <a:lnTo>
                    <a:pt x="1876437" y="95250"/>
                  </a:lnTo>
                  <a:lnTo>
                    <a:pt x="1868952" y="58175"/>
                  </a:lnTo>
                  <a:lnTo>
                    <a:pt x="1848538" y="27898"/>
                  </a:lnTo>
                  <a:lnTo>
                    <a:pt x="1818262" y="7485"/>
                  </a:lnTo>
                  <a:lnTo>
                    <a:pt x="1781187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73601953-52DD-E53B-AE1C-74B4584C89CA}"/>
                </a:ext>
              </a:extLst>
            </p:cNvPr>
            <p:cNvSpPr/>
            <p:nvPr userDrawn="1"/>
          </p:nvSpPr>
          <p:spPr>
            <a:xfrm>
              <a:off x="3772969" y="3688398"/>
              <a:ext cx="1877060" cy="2132965"/>
            </a:xfrm>
            <a:custGeom>
              <a:avLst/>
              <a:gdLst/>
              <a:ahLst/>
              <a:cxnLst/>
              <a:rect l="l" t="t" r="r" b="b"/>
              <a:pathLst>
                <a:path w="1877060" h="2132965">
                  <a:moveTo>
                    <a:pt x="1781187" y="0"/>
                  </a:moveTo>
                  <a:lnTo>
                    <a:pt x="95250" y="0"/>
                  </a:lnTo>
                  <a:lnTo>
                    <a:pt x="58175" y="7485"/>
                  </a:lnTo>
                  <a:lnTo>
                    <a:pt x="27898" y="27898"/>
                  </a:lnTo>
                  <a:lnTo>
                    <a:pt x="7485" y="58175"/>
                  </a:lnTo>
                  <a:lnTo>
                    <a:pt x="0" y="95250"/>
                  </a:lnTo>
                  <a:lnTo>
                    <a:pt x="0" y="2037448"/>
                  </a:lnTo>
                  <a:lnTo>
                    <a:pt x="7485" y="2074523"/>
                  </a:lnTo>
                  <a:lnTo>
                    <a:pt x="27898" y="2104799"/>
                  </a:lnTo>
                  <a:lnTo>
                    <a:pt x="58175" y="2125212"/>
                  </a:lnTo>
                  <a:lnTo>
                    <a:pt x="95250" y="2132698"/>
                  </a:lnTo>
                  <a:lnTo>
                    <a:pt x="1781187" y="2132698"/>
                  </a:lnTo>
                  <a:lnTo>
                    <a:pt x="1818262" y="2125212"/>
                  </a:lnTo>
                  <a:lnTo>
                    <a:pt x="1848538" y="2104799"/>
                  </a:lnTo>
                  <a:lnTo>
                    <a:pt x="1868952" y="2074523"/>
                  </a:lnTo>
                  <a:lnTo>
                    <a:pt x="1876437" y="2037448"/>
                  </a:lnTo>
                  <a:lnTo>
                    <a:pt x="1876437" y="95250"/>
                  </a:lnTo>
                  <a:lnTo>
                    <a:pt x="1868952" y="58175"/>
                  </a:lnTo>
                  <a:lnTo>
                    <a:pt x="1848538" y="27898"/>
                  </a:lnTo>
                  <a:lnTo>
                    <a:pt x="1818262" y="7485"/>
                  </a:lnTo>
                  <a:lnTo>
                    <a:pt x="1781187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AF12BAC8-0267-7538-FD85-7CB1DBFBCD4D}"/>
                </a:ext>
              </a:extLst>
            </p:cNvPr>
            <p:cNvSpPr/>
            <p:nvPr userDrawn="1"/>
          </p:nvSpPr>
          <p:spPr>
            <a:xfrm>
              <a:off x="6527313" y="3688398"/>
              <a:ext cx="1877060" cy="2132965"/>
            </a:xfrm>
            <a:custGeom>
              <a:avLst/>
              <a:gdLst/>
              <a:ahLst/>
              <a:cxnLst/>
              <a:rect l="l" t="t" r="r" b="b"/>
              <a:pathLst>
                <a:path w="1877059" h="2132965">
                  <a:moveTo>
                    <a:pt x="1781187" y="0"/>
                  </a:moveTo>
                  <a:lnTo>
                    <a:pt x="95249" y="0"/>
                  </a:lnTo>
                  <a:lnTo>
                    <a:pt x="58175" y="7485"/>
                  </a:lnTo>
                  <a:lnTo>
                    <a:pt x="27898" y="27898"/>
                  </a:lnTo>
                  <a:lnTo>
                    <a:pt x="7485" y="58175"/>
                  </a:lnTo>
                  <a:lnTo>
                    <a:pt x="0" y="95250"/>
                  </a:lnTo>
                  <a:lnTo>
                    <a:pt x="0" y="2037448"/>
                  </a:lnTo>
                  <a:lnTo>
                    <a:pt x="7485" y="2074523"/>
                  </a:lnTo>
                  <a:lnTo>
                    <a:pt x="27898" y="2104799"/>
                  </a:lnTo>
                  <a:lnTo>
                    <a:pt x="58175" y="2125212"/>
                  </a:lnTo>
                  <a:lnTo>
                    <a:pt x="95249" y="2132698"/>
                  </a:lnTo>
                  <a:lnTo>
                    <a:pt x="1781187" y="2132698"/>
                  </a:lnTo>
                  <a:lnTo>
                    <a:pt x="1818262" y="2125212"/>
                  </a:lnTo>
                  <a:lnTo>
                    <a:pt x="1848538" y="2104799"/>
                  </a:lnTo>
                  <a:lnTo>
                    <a:pt x="1868952" y="2074523"/>
                  </a:lnTo>
                  <a:lnTo>
                    <a:pt x="1876437" y="2037448"/>
                  </a:lnTo>
                  <a:lnTo>
                    <a:pt x="1876437" y="95250"/>
                  </a:lnTo>
                  <a:lnTo>
                    <a:pt x="1868952" y="58175"/>
                  </a:lnTo>
                  <a:lnTo>
                    <a:pt x="1848538" y="27898"/>
                  </a:lnTo>
                  <a:lnTo>
                    <a:pt x="1818262" y="7485"/>
                  </a:lnTo>
                  <a:lnTo>
                    <a:pt x="1781187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CEE58358-7464-8AEE-F97B-2426AB98C2DC}"/>
                </a:ext>
              </a:extLst>
            </p:cNvPr>
            <p:cNvSpPr/>
            <p:nvPr userDrawn="1"/>
          </p:nvSpPr>
          <p:spPr>
            <a:xfrm>
              <a:off x="9281656" y="3688398"/>
              <a:ext cx="1877060" cy="2132965"/>
            </a:xfrm>
            <a:custGeom>
              <a:avLst/>
              <a:gdLst/>
              <a:ahLst/>
              <a:cxnLst/>
              <a:rect l="l" t="t" r="r" b="b"/>
              <a:pathLst>
                <a:path w="1877059" h="2132965">
                  <a:moveTo>
                    <a:pt x="1781187" y="0"/>
                  </a:moveTo>
                  <a:lnTo>
                    <a:pt x="95249" y="0"/>
                  </a:lnTo>
                  <a:lnTo>
                    <a:pt x="58175" y="7485"/>
                  </a:lnTo>
                  <a:lnTo>
                    <a:pt x="27898" y="27898"/>
                  </a:lnTo>
                  <a:lnTo>
                    <a:pt x="7485" y="58175"/>
                  </a:lnTo>
                  <a:lnTo>
                    <a:pt x="0" y="95250"/>
                  </a:lnTo>
                  <a:lnTo>
                    <a:pt x="0" y="2037448"/>
                  </a:lnTo>
                  <a:lnTo>
                    <a:pt x="7485" y="2074523"/>
                  </a:lnTo>
                  <a:lnTo>
                    <a:pt x="27898" y="2104799"/>
                  </a:lnTo>
                  <a:lnTo>
                    <a:pt x="58175" y="2125212"/>
                  </a:lnTo>
                  <a:lnTo>
                    <a:pt x="95249" y="2132698"/>
                  </a:lnTo>
                  <a:lnTo>
                    <a:pt x="1781187" y="2132698"/>
                  </a:lnTo>
                  <a:lnTo>
                    <a:pt x="1818262" y="2125212"/>
                  </a:lnTo>
                  <a:lnTo>
                    <a:pt x="1848538" y="2104799"/>
                  </a:lnTo>
                  <a:lnTo>
                    <a:pt x="1868952" y="2074523"/>
                  </a:lnTo>
                  <a:lnTo>
                    <a:pt x="1876437" y="2037448"/>
                  </a:lnTo>
                  <a:lnTo>
                    <a:pt x="1876437" y="95250"/>
                  </a:lnTo>
                  <a:lnTo>
                    <a:pt x="1868952" y="58175"/>
                  </a:lnTo>
                  <a:lnTo>
                    <a:pt x="1848538" y="27898"/>
                  </a:lnTo>
                  <a:lnTo>
                    <a:pt x="1818262" y="7485"/>
                  </a:lnTo>
                  <a:lnTo>
                    <a:pt x="1781187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71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>
            <a:extLst>
              <a:ext uri="{FF2B5EF4-FFF2-40B4-BE49-F238E27FC236}">
                <a16:creationId xmlns:a16="http://schemas.microsoft.com/office/drawing/2014/main" id="{8279968B-B287-18A6-F49C-5E44DD4F5D7D}"/>
              </a:ext>
            </a:extLst>
          </p:cNvPr>
          <p:cNvSpPr/>
          <p:nvPr userDrawn="1"/>
        </p:nvSpPr>
        <p:spPr>
          <a:xfrm>
            <a:off x="1" y="0"/>
            <a:ext cx="11348677" cy="6858000"/>
          </a:xfrm>
          <a:custGeom>
            <a:avLst/>
            <a:gdLst>
              <a:gd name="connsiteX0" fmla="*/ 4040687 w 11348677"/>
              <a:gd name="connsiteY0" fmla="*/ 0 h 6858000"/>
              <a:gd name="connsiteX1" fmla="*/ 11348677 w 11348677"/>
              <a:gd name="connsiteY1" fmla="*/ 0 h 6858000"/>
              <a:gd name="connsiteX2" fmla="*/ 11341461 w 11348677"/>
              <a:gd name="connsiteY2" fmla="*/ 43235 h 6858000"/>
              <a:gd name="connsiteX3" fmla="*/ 11328793 w 11348677"/>
              <a:gd name="connsiteY3" fmla="*/ 92036 h 6858000"/>
              <a:gd name="connsiteX4" fmla="*/ 9519355 w 11348677"/>
              <a:gd name="connsiteY4" fmla="*/ 5980556 h 6858000"/>
              <a:gd name="connsiteX5" fmla="*/ 9501499 w 11348677"/>
              <a:gd name="connsiteY5" fmla="*/ 6030094 h 6858000"/>
              <a:gd name="connsiteX6" fmla="*/ 9479322 w 11348677"/>
              <a:gd name="connsiteY6" fmla="*/ 6076983 h 6858000"/>
              <a:gd name="connsiteX7" fmla="*/ 9453097 w 11348677"/>
              <a:gd name="connsiteY7" fmla="*/ 6120990 h 6858000"/>
              <a:gd name="connsiteX8" fmla="*/ 9423099 w 11348677"/>
              <a:gd name="connsiteY8" fmla="*/ 6161885 h 6858000"/>
              <a:gd name="connsiteX9" fmla="*/ 9389602 w 11348677"/>
              <a:gd name="connsiteY9" fmla="*/ 6199441 h 6858000"/>
              <a:gd name="connsiteX10" fmla="*/ 9352879 w 11348677"/>
              <a:gd name="connsiteY10" fmla="*/ 6233426 h 6858000"/>
              <a:gd name="connsiteX11" fmla="*/ 9313204 w 11348677"/>
              <a:gd name="connsiteY11" fmla="*/ 6263611 h 6858000"/>
              <a:gd name="connsiteX12" fmla="*/ 9270851 w 11348677"/>
              <a:gd name="connsiteY12" fmla="*/ 6289765 h 6858000"/>
              <a:gd name="connsiteX13" fmla="*/ 9226093 w 11348677"/>
              <a:gd name="connsiteY13" fmla="*/ 6311659 h 6858000"/>
              <a:gd name="connsiteX14" fmla="*/ 9179203 w 11348677"/>
              <a:gd name="connsiteY14" fmla="*/ 6329063 h 6858000"/>
              <a:gd name="connsiteX15" fmla="*/ 9130457 w 11348677"/>
              <a:gd name="connsiteY15" fmla="*/ 6341748 h 6858000"/>
              <a:gd name="connsiteX16" fmla="*/ 9080126 w 11348677"/>
              <a:gd name="connsiteY16" fmla="*/ 6349482 h 6858000"/>
              <a:gd name="connsiteX17" fmla="*/ 4073771 w 11348677"/>
              <a:gd name="connsiteY17" fmla="*/ 6858000 h 6858000"/>
              <a:gd name="connsiteX18" fmla="*/ 918842 w 11348677"/>
              <a:gd name="connsiteY18" fmla="*/ 6858000 h 6858000"/>
              <a:gd name="connsiteX19" fmla="*/ 911038 w 11348677"/>
              <a:gd name="connsiteY19" fmla="*/ 6844087 h 6858000"/>
              <a:gd name="connsiteX20" fmla="*/ 890724 w 11348677"/>
              <a:gd name="connsiteY20" fmla="*/ 6798607 h 6858000"/>
              <a:gd name="connsiteX21" fmla="*/ 0 w 11348677"/>
              <a:gd name="connsiteY21" fmla="*/ 4533386 h 6858000"/>
              <a:gd name="connsiteX22" fmla="*/ 0 w 11348677"/>
              <a:gd name="connsiteY22" fmla="*/ 4415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48677" h="6858000">
                <a:moveTo>
                  <a:pt x="4040687" y="0"/>
                </a:moveTo>
                <a:lnTo>
                  <a:pt x="11348677" y="0"/>
                </a:lnTo>
                <a:lnTo>
                  <a:pt x="11341461" y="43235"/>
                </a:lnTo>
                <a:lnTo>
                  <a:pt x="11328793" y="92036"/>
                </a:lnTo>
                <a:lnTo>
                  <a:pt x="9519355" y="5980556"/>
                </a:lnTo>
                <a:lnTo>
                  <a:pt x="9501499" y="6030094"/>
                </a:lnTo>
                <a:lnTo>
                  <a:pt x="9479322" y="6076983"/>
                </a:lnTo>
                <a:lnTo>
                  <a:pt x="9453097" y="6120990"/>
                </a:lnTo>
                <a:lnTo>
                  <a:pt x="9423099" y="6161885"/>
                </a:lnTo>
                <a:lnTo>
                  <a:pt x="9389602" y="6199441"/>
                </a:lnTo>
                <a:lnTo>
                  <a:pt x="9352879" y="6233426"/>
                </a:lnTo>
                <a:lnTo>
                  <a:pt x="9313204" y="6263611"/>
                </a:lnTo>
                <a:lnTo>
                  <a:pt x="9270851" y="6289765"/>
                </a:lnTo>
                <a:lnTo>
                  <a:pt x="9226093" y="6311659"/>
                </a:lnTo>
                <a:lnTo>
                  <a:pt x="9179203" y="6329063"/>
                </a:lnTo>
                <a:lnTo>
                  <a:pt x="9130457" y="6341748"/>
                </a:lnTo>
                <a:lnTo>
                  <a:pt x="9080126" y="6349482"/>
                </a:lnTo>
                <a:lnTo>
                  <a:pt x="4073771" y="6858000"/>
                </a:lnTo>
                <a:lnTo>
                  <a:pt x="918842" y="6858000"/>
                </a:lnTo>
                <a:lnTo>
                  <a:pt x="911038" y="6844087"/>
                </a:lnTo>
                <a:lnTo>
                  <a:pt x="890724" y="6798607"/>
                </a:lnTo>
                <a:lnTo>
                  <a:pt x="0" y="4533386"/>
                </a:lnTo>
                <a:lnTo>
                  <a:pt x="0" y="44157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CF390-A8F9-BAF4-2CFA-B100F1B41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8139"/>
            <a:ext cx="8177213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30037-7EE5-58AB-1AD6-9D50159A8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7814"/>
            <a:ext cx="8177213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6FF5-70C3-6762-760D-0DA24D8F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1E631-572A-8DAE-2813-C6D5EF67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52EBA3D9-B518-5D45-BED1-C68C25DC0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grpSp>
        <p:nvGrpSpPr>
          <p:cNvPr id="4" name="Graphic 9">
            <a:extLst>
              <a:ext uri="{FF2B5EF4-FFF2-40B4-BE49-F238E27FC236}">
                <a16:creationId xmlns:a16="http://schemas.microsoft.com/office/drawing/2014/main" id="{30824CF0-C627-37A4-726B-03B62CA7898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8FD0888-1A21-D545-664D-C7B12FE33F9B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8" name="Graphic 9">
              <a:extLst>
                <a:ext uri="{FF2B5EF4-FFF2-40B4-BE49-F238E27FC236}">
                  <a16:creationId xmlns:a16="http://schemas.microsoft.com/office/drawing/2014/main" id="{DD64178C-D92E-BC73-03B9-BFD43BF2F6DD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04320E00-AB91-7E0E-91CB-021A45274441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" name="Graphic 9">
                <a:extLst>
                  <a:ext uri="{FF2B5EF4-FFF2-40B4-BE49-F238E27FC236}">
                    <a16:creationId xmlns:a16="http://schemas.microsoft.com/office/drawing/2014/main" id="{F1A73543-5D52-7360-9F25-D3DEDD2375A7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5BB90B8-960D-933A-0355-E08BDC0FB10A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2" name="Graphic 9">
                  <a:extLst>
                    <a:ext uri="{FF2B5EF4-FFF2-40B4-BE49-F238E27FC236}">
                      <a16:creationId xmlns:a16="http://schemas.microsoft.com/office/drawing/2014/main" id="{D33D3D11-1F70-E70F-EEF5-A96BBD2D75D0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9A7B1DF1-DE37-8D30-F56E-739DF1670573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394A672C-AEA8-62C3-06AB-BDB3D12DB9A3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36053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2B91D263-440C-543F-2372-F1E83390BC7A}"/>
              </a:ext>
            </a:extLst>
          </p:cNvPr>
          <p:cNvSpPr/>
          <p:nvPr userDrawn="1"/>
        </p:nvSpPr>
        <p:spPr>
          <a:xfrm>
            <a:off x="626694" y="876"/>
            <a:ext cx="11562715" cy="6856730"/>
          </a:xfrm>
          <a:custGeom>
            <a:avLst/>
            <a:gdLst/>
            <a:ahLst/>
            <a:cxnLst/>
            <a:rect l="l" t="t" r="r" b="b"/>
            <a:pathLst>
              <a:path w="11562715" h="6856730">
                <a:moveTo>
                  <a:pt x="3624014" y="0"/>
                </a:moveTo>
                <a:lnTo>
                  <a:pt x="505" y="0"/>
                </a:lnTo>
                <a:lnTo>
                  <a:pt x="0" y="38253"/>
                </a:lnTo>
                <a:lnTo>
                  <a:pt x="3823" y="84303"/>
                </a:lnTo>
                <a:lnTo>
                  <a:pt x="12261" y="130924"/>
                </a:lnTo>
                <a:lnTo>
                  <a:pt x="1256721" y="5523636"/>
                </a:lnTo>
                <a:lnTo>
                  <a:pt x="1269637" y="5569205"/>
                </a:lnTo>
                <a:lnTo>
                  <a:pt x="1286756" y="5612740"/>
                </a:lnTo>
                <a:lnTo>
                  <a:pt x="1307843" y="5654016"/>
                </a:lnTo>
                <a:lnTo>
                  <a:pt x="1332659" y="5692806"/>
                </a:lnTo>
                <a:lnTo>
                  <a:pt x="1360968" y="5728883"/>
                </a:lnTo>
                <a:lnTo>
                  <a:pt x="1392534" y="5762023"/>
                </a:lnTo>
                <a:lnTo>
                  <a:pt x="1427118" y="5791998"/>
                </a:lnTo>
                <a:lnTo>
                  <a:pt x="1464485" y="5818584"/>
                </a:lnTo>
                <a:lnTo>
                  <a:pt x="1504397" y="5841552"/>
                </a:lnTo>
                <a:lnTo>
                  <a:pt x="1546617" y="5860679"/>
                </a:lnTo>
                <a:lnTo>
                  <a:pt x="1590909" y="5875737"/>
                </a:lnTo>
                <a:lnTo>
                  <a:pt x="1637036" y="5886500"/>
                </a:lnTo>
                <a:lnTo>
                  <a:pt x="6970716" y="6856260"/>
                </a:lnTo>
                <a:lnTo>
                  <a:pt x="9232262" y="6856260"/>
                </a:lnTo>
                <a:lnTo>
                  <a:pt x="11562231" y="2276678"/>
                </a:lnTo>
                <a:lnTo>
                  <a:pt x="11562231" y="1179161"/>
                </a:lnTo>
                <a:lnTo>
                  <a:pt x="11520529" y="1162469"/>
                </a:lnTo>
                <a:lnTo>
                  <a:pt x="11477336" y="1149789"/>
                </a:lnTo>
                <a:lnTo>
                  <a:pt x="11432088" y="1141006"/>
                </a:lnTo>
                <a:lnTo>
                  <a:pt x="3624014" y="0"/>
                </a:lnTo>
                <a:close/>
              </a:path>
            </a:pathLst>
          </a:custGeom>
          <a:solidFill>
            <a:srgbClr val="C7D0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CF390-A8F9-BAF4-2CFA-B100F1B41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30037-7EE5-58AB-1AD6-9D50159A8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76FF5-70C3-6762-760D-0DA24D8F1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1E631-572A-8DAE-2813-C6D5EF67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52EBA3D9-B518-5D45-BED1-C68C25DC0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8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B9B24D76-D74C-55C3-B0DF-E073322432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7576456" cy="6858000"/>
          </a:xfrm>
          <a:custGeom>
            <a:avLst/>
            <a:gdLst>
              <a:gd name="connsiteX0" fmla="*/ 0 w 7547905"/>
              <a:gd name="connsiteY0" fmla="*/ 0 h 6832156"/>
              <a:gd name="connsiteX1" fmla="*/ 7547905 w 7547905"/>
              <a:gd name="connsiteY1" fmla="*/ 0 h 6832156"/>
              <a:gd name="connsiteX2" fmla="*/ 7073204 w 7547905"/>
              <a:gd name="connsiteY2" fmla="*/ 5640787 h 6832156"/>
              <a:gd name="connsiteX3" fmla="*/ 7063099 w 7547905"/>
              <a:gd name="connsiteY3" fmla="*/ 5697319 h 6832156"/>
              <a:gd name="connsiteX4" fmla="*/ 7043013 w 7547905"/>
              <a:gd name="connsiteY4" fmla="*/ 5750826 h 6832156"/>
              <a:gd name="connsiteX5" fmla="*/ 7013710 w 7547905"/>
              <a:gd name="connsiteY5" fmla="*/ 5800529 h 6832156"/>
              <a:gd name="connsiteX6" fmla="*/ 6975955 w 7547905"/>
              <a:gd name="connsiteY6" fmla="*/ 5845650 h 6832156"/>
              <a:gd name="connsiteX7" fmla="*/ 6930513 w 7547905"/>
              <a:gd name="connsiteY7" fmla="*/ 5885408 h 6832156"/>
              <a:gd name="connsiteX8" fmla="*/ 6878146 w 7547905"/>
              <a:gd name="connsiteY8" fmla="*/ 5919024 h 6832156"/>
              <a:gd name="connsiteX9" fmla="*/ 6819620 w 7547905"/>
              <a:gd name="connsiteY9" fmla="*/ 5945718 h 6832156"/>
              <a:gd name="connsiteX10" fmla="*/ 6755698 w 7547905"/>
              <a:gd name="connsiteY10" fmla="*/ 5964710 h 6832156"/>
              <a:gd name="connsiteX11" fmla="*/ 2887517 w 7547905"/>
              <a:gd name="connsiteY11" fmla="*/ 6832156 h 6832156"/>
              <a:gd name="connsiteX12" fmla="*/ 839390 w 7547905"/>
              <a:gd name="connsiteY12" fmla="*/ 6832156 h 6832156"/>
              <a:gd name="connsiteX13" fmla="*/ 0 w 7547905"/>
              <a:gd name="connsiteY13" fmla="*/ 4958479 h 68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47905" h="6832156">
                <a:moveTo>
                  <a:pt x="0" y="0"/>
                </a:moveTo>
                <a:lnTo>
                  <a:pt x="7547905" y="0"/>
                </a:lnTo>
                <a:lnTo>
                  <a:pt x="7073204" y="5640787"/>
                </a:lnTo>
                <a:lnTo>
                  <a:pt x="7063099" y="5697319"/>
                </a:lnTo>
                <a:lnTo>
                  <a:pt x="7043013" y="5750826"/>
                </a:lnTo>
                <a:lnTo>
                  <a:pt x="7013710" y="5800529"/>
                </a:lnTo>
                <a:lnTo>
                  <a:pt x="6975955" y="5845650"/>
                </a:lnTo>
                <a:lnTo>
                  <a:pt x="6930513" y="5885408"/>
                </a:lnTo>
                <a:lnTo>
                  <a:pt x="6878146" y="5919024"/>
                </a:lnTo>
                <a:lnTo>
                  <a:pt x="6819620" y="5945718"/>
                </a:lnTo>
                <a:lnTo>
                  <a:pt x="6755698" y="5964710"/>
                </a:lnTo>
                <a:lnTo>
                  <a:pt x="2887517" y="6832156"/>
                </a:lnTo>
                <a:lnTo>
                  <a:pt x="839390" y="6832156"/>
                </a:lnTo>
                <a:lnTo>
                  <a:pt x="0" y="49584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AF92CA-CF7E-7336-550F-FDF353A44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grpSp>
        <p:nvGrpSpPr>
          <p:cNvPr id="4" name="Graphic 9">
            <a:extLst>
              <a:ext uri="{FF2B5EF4-FFF2-40B4-BE49-F238E27FC236}">
                <a16:creationId xmlns:a16="http://schemas.microsoft.com/office/drawing/2014/main" id="{1F211C3D-8D6E-9883-642B-70AF5D6E1D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1A3C39-6635-9C3A-37F3-4753AA4E3D3E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aphic 9">
              <a:extLst>
                <a:ext uri="{FF2B5EF4-FFF2-40B4-BE49-F238E27FC236}">
                  <a16:creationId xmlns:a16="http://schemas.microsoft.com/office/drawing/2014/main" id="{91C9AF74-5F01-E1B2-BEC5-FD8ED611DDE1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CD8453BE-0919-4D8A-F15F-E972DC3D562F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" name="Graphic 9">
                <a:extLst>
                  <a:ext uri="{FF2B5EF4-FFF2-40B4-BE49-F238E27FC236}">
                    <a16:creationId xmlns:a16="http://schemas.microsoft.com/office/drawing/2014/main" id="{0639B699-879A-1D8C-BE1D-92DACCD26453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F5A4BCD3-220E-AA9A-EF2E-CCDFAA87DE21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3" name="Graphic 9">
                  <a:extLst>
                    <a:ext uri="{FF2B5EF4-FFF2-40B4-BE49-F238E27FC236}">
                      <a16:creationId xmlns:a16="http://schemas.microsoft.com/office/drawing/2014/main" id="{DB3BA62E-4EB4-448F-DE4C-9A316737D403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4" name="Freeform 23">
                    <a:extLst>
                      <a:ext uri="{FF2B5EF4-FFF2-40B4-BE49-F238E27FC236}">
                        <a16:creationId xmlns:a16="http://schemas.microsoft.com/office/drawing/2014/main" id="{0EA53F94-19E1-882F-347A-416AD9CAE5CB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7DCA53DE-49F5-E39E-6B70-B2D77D482D3F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522641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68929"/>
            <a:ext cx="5029465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068929"/>
            <a:ext cx="5254752" cy="20978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2D5F3BA-F635-89CB-757A-FC54A8E80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0C94DDF1-D762-3C5D-3AF6-EB0C19F3C4D8}"/>
              </a:ext>
            </a:extLst>
          </p:cNvPr>
          <p:cNvSpPr/>
          <p:nvPr userDrawn="1"/>
        </p:nvSpPr>
        <p:spPr>
          <a:xfrm>
            <a:off x="1246505" y="0"/>
            <a:ext cx="4849495" cy="3372485"/>
          </a:xfrm>
          <a:custGeom>
            <a:avLst/>
            <a:gdLst/>
            <a:ahLst/>
            <a:cxnLst/>
            <a:rect l="l" t="t" r="r" b="b"/>
            <a:pathLst>
              <a:path w="4849495" h="3372485">
                <a:moveTo>
                  <a:pt x="4111254" y="0"/>
                </a:moveTo>
                <a:lnTo>
                  <a:pt x="0" y="0"/>
                </a:lnTo>
                <a:lnTo>
                  <a:pt x="941166" y="3257801"/>
                </a:lnTo>
                <a:lnTo>
                  <a:pt x="960768" y="3300804"/>
                </a:lnTo>
                <a:lnTo>
                  <a:pt x="990678" y="3334932"/>
                </a:lnTo>
                <a:lnTo>
                  <a:pt x="1028322" y="3359003"/>
                </a:lnTo>
                <a:lnTo>
                  <a:pt x="1071122" y="3371835"/>
                </a:lnTo>
                <a:lnTo>
                  <a:pt x="1116504" y="3372247"/>
                </a:lnTo>
                <a:lnTo>
                  <a:pt x="1161892" y="3359058"/>
                </a:lnTo>
                <a:lnTo>
                  <a:pt x="4756272" y="1713557"/>
                </a:lnTo>
                <a:lnTo>
                  <a:pt x="4793083" y="1690241"/>
                </a:lnTo>
                <a:lnTo>
                  <a:pt x="4821361" y="1659075"/>
                </a:lnTo>
                <a:lnTo>
                  <a:pt x="4840346" y="1622173"/>
                </a:lnTo>
                <a:lnTo>
                  <a:pt x="4849276" y="1581646"/>
                </a:lnTo>
                <a:lnTo>
                  <a:pt x="4847392" y="1539606"/>
                </a:lnTo>
                <a:lnTo>
                  <a:pt x="4833932" y="1498165"/>
                </a:lnTo>
                <a:lnTo>
                  <a:pt x="411125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4A2366B-8535-D991-4225-D0F42EE17918}"/>
              </a:ext>
            </a:extLst>
          </p:cNvPr>
          <p:cNvSpPr/>
          <p:nvPr userDrawn="1"/>
        </p:nvSpPr>
        <p:spPr>
          <a:xfrm>
            <a:off x="8610600" y="10739"/>
            <a:ext cx="3594904" cy="3680973"/>
          </a:xfrm>
          <a:custGeom>
            <a:avLst/>
            <a:gdLst/>
            <a:ahLst/>
            <a:cxnLst/>
            <a:rect l="l" t="t" r="r" b="b"/>
            <a:pathLst>
              <a:path w="2970529" h="3041650">
                <a:moveTo>
                  <a:pt x="2970138" y="0"/>
                </a:moveTo>
                <a:lnTo>
                  <a:pt x="121377" y="240073"/>
                </a:lnTo>
                <a:lnTo>
                  <a:pt x="76756" y="251738"/>
                </a:lnTo>
                <a:lnTo>
                  <a:pt x="40111" y="276622"/>
                </a:lnTo>
                <a:lnTo>
                  <a:pt x="13754" y="311652"/>
                </a:lnTo>
                <a:lnTo>
                  <a:pt x="0" y="353757"/>
                </a:lnTo>
                <a:lnTo>
                  <a:pt x="1159" y="399864"/>
                </a:lnTo>
                <a:lnTo>
                  <a:pt x="506264" y="2934289"/>
                </a:lnTo>
                <a:lnTo>
                  <a:pt x="521129" y="2974291"/>
                </a:lnTo>
                <a:lnTo>
                  <a:pt x="546763" y="3006560"/>
                </a:lnTo>
                <a:lnTo>
                  <a:pt x="580617" y="3029377"/>
                </a:lnTo>
                <a:lnTo>
                  <a:pt x="620146" y="3041025"/>
                </a:lnTo>
                <a:lnTo>
                  <a:pt x="662804" y="3039788"/>
                </a:lnTo>
                <a:lnTo>
                  <a:pt x="2269862" y="2734099"/>
                </a:lnTo>
                <a:lnTo>
                  <a:pt x="2329645" y="2706205"/>
                </a:lnTo>
                <a:lnTo>
                  <a:pt x="2368884" y="2653175"/>
                </a:lnTo>
                <a:lnTo>
                  <a:pt x="2970138" y="1184021"/>
                </a:lnTo>
                <a:lnTo>
                  <a:pt x="297013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079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598568B1-38C8-2E04-2F8A-FA7A3B361E9C}"/>
              </a:ext>
            </a:extLst>
          </p:cNvPr>
          <p:cNvSpPr/>
          <p:nvPr userDrawn="1"/>
        </p:nvSpPr>
        <p:spPr>
          <a:xfrm>
            <a:off x="5478144" y="139439"/>
            <a:ext cx="6713855" cy="6713855"/>
          </a:xfrm>
          <a:custGeom>
            <a:avLst/>
            <a:gdLst/>
            <a:ahLst/>
            <a:cxnLst/>
            <a:rect l="l" t="t" r="r" b="b"/>
            <a:pathLst>
              <a:path w="6713855" h="6713855">
                <a:moveTo>
                  <a:pt x="446693" y="0"/>
                </a:moveTo>
                <a:lnTo>
                  <a:pt x="402332" y="4223"/>
                </a:lnTo>
                <a:lnTo>
                  <a:pt x="359282" y="12515"/>
                </a:lnTo>
                <a:lnTo>
                  <a:pt x="317732" y="24668"/>
                </a:lnTo>
                <a:lnTo>
                  <a:pt x="277872" y="40477"/>
                </a:lnTo>
                <a:lnTo>
                  <a:pt x="239892" y="59735"/>
                </a:lnTo>
                <a:lnTo>
                  <a:pt x="203983" y="82235"/>
                </a:lnTo>
                <a:lnTo>
                  <a:pt x="170335" y="107772"/>
                </a:lnTo>
                <a:lnTo>
                  <a:pt x="139137" y="136139"/>
                </a:lnTo>
                <a:lnTo>
                  <a:pt x="110580" y="167130"/>
                </a:lnTo>
                <a:lnTo>
                  <a:pt x="84854" y="200539"/>
                </a:lnTo>
                <a:lnTo>
                  <a:pt x="62148" y="236160"/>
                </a:lnTo>
                <a:lnTo>
                  <a:pt x="42654" y="273785"/>
                </a:lnTo>
                <a:lnTo>
                  <a:pt x="26561" y="313209"/>
                </a:lnTo>
                <a:lnTo>
                  <a:pt x="14058" y="354226"/>
                </a:lnTo>
                <a:lnTo>
                  <a:pt x="5337" y="396629"/>
                </a:lnTo>
                <a:lnTo>
                  <a:pt x="588" y="440212"/>
                </a:lnTo>
                <a:lnTo>
                  <a:pt x="0" y="484769"/>
                </a:lnTo>
                <a:lnTo>
                  <a:pt x="3763" y="530094"/>
                </a:lnTo>
                <a:lnTo>
                  <a:pt x="12068" y="575979"/>
                </a:lnTo>
                <a:lnTo>
                  <a:pt x="1236906" y="5883614"/>
                </a:lnTo>
                <a:lnTo>
                  <a:pt x="1250980" y="5932446"/>
                </a:lnTo>
                <a:lnTo>
                  <a:pt x="1269953" y="5978872"/>
                </a:lnTo>
                <a:lnTo>
                  <a:pt x="1293522" y="6022602"/>
                </a:lnTo>
                <a:lnTo>
                  <a:pt x="1321385" y="6063349"/>
                </a:lnTo>
                <a:lnTo>
                  <a:pt x="1353239" y="6100823"/>
                </a:lnTo>
                <a:lnTo>
                  <a:pt x="1388780" y="6134734"/>
                </a:lnTo>
                <a:lnTo>
                  <a:pt x="1427707" y="6164795"/>
                </a:lnTo>
                <a:lnTo>
                  <a:pt x="1469717" y="6190716"/>
                </a:lnTo>
                <a:lnTo>
                  <a:pt x="1514506" y="6212208"/>
                </a:lnTo>
                <a:lnTo>
                  <a:pt x="1561773" y="6228983"/>
                </a:lnTo>
                <a:lnTo>
                  <a:pt x="1611213" y="6240751"/>
                </a:lnTo>
                <a:lnTo>
                  <a:pt x="4211296" y="6713493"/>
                </a:lnTo>
                <a:lnTo>
                  <a:pt x="6713855" y="6713493"/>
                </a:lnTo>
                <a:lnTo>
                  <a:pt x="6713855" y="906990"/>
                </a:lnTo>
                <a:lnTo>
                  <a:pt x="538584" y="4581"/>
                </a:lnTo>
                <a:lnTo>
                  <a:pt x="492174" y="50"/>
                </a:lnTo>
                <a:lnTo>
                  <a:pt x="446693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AC812-9FFF-6590-DE51-6481B1BE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5"/>
            <a:ext cx="4790440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823D1-2E6C-4744-CBF5-AB45AB573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93732"/>
            <a:ext cx="4790440" cy="2319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DFF83-DD38-6295-7D87-6D2282CF7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8184" y="1825625"/>
            <a:ext cx="42856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B6367-1C5F-54E9-B087-C4F8110C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7D131-A6A5-1734-C692-F133CB0E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3BEF032-3E13-C51A-C527-4B4E188E7EE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82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53B0EADC-49D1-97F3-275D-D76BD98831BD}"/>
              </a:ext>
            </a:extLst>
          </p:cNvPr>
          <p:cNvSpPr/>
          <p:nvPr userDrawn="1"/>
        </p:nvSpPr>
        <p:spPr>
          <a:xfrm flipV="1">
            <a:off x="182880" y="145226"/>
            <a:ext cx="11887200" cy="6583680"/>
          </a:xfrm>
          <a:custGeom>
            <a:avLst/>
            <a:gdLst>
              <a:gd name="connsiteX0" fmla="*/ 2889539 w 3070513"/>
              <a:gd name="connsiteY0" fmla="*/ 1893743 h 2066925"/>
              <a:gd name="connsiteX1" fmla="*/ 267566 w 3070513"/>
              <a:gd name="connsiteY1" fmla="*/ 2066925 h 2066925"/>
              <a:gd name="connsiteX2" fmla="*/ 86591 w 3070513"/>
              <a:gd name="connsiteY2" fmla="*/ 1885950 h 2066925"/>
              <a:gd name="connsiteX3" fmla="*/ 0 w 3070513"/>
              <a:gd name="connsiteY3" fmla="*/ 180975 h 2066925"/>
              <a:gd name="connsiteX4" fmla="*/ 180975 w 3070513"/>
              <a:gd name="connsiteY4" fmla="*/ 0 h 2066925"/>
              <a:gd name="connsiteX5" fmla="*/ 2889539 w 3070513"/>
              <a:gd name="connsiteY5" fmla="*/ 86591 h 2066925"/>
              <a:gd name="connsiteX6" fmla="*/ 3070514 w 3070513"/>
              <a:gd name="connsiteY6" fmla="*/ 267566 h 2066925"/>
              <a:gd name="connsiteX7" fmla="*/ 3070514 w 3070513"/>
              <a:gd name="connsiteY7" fmla="*/ 1712768 h 2066925"/>
              <a:gd name="connsiteX8" fmla="*/ 2889539 w 3070513"/>
              <a:gd name="connsiteY8" fmla="*/ 1893743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0513" h="2066925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AC812-9FFF-6590-DE51-6481B1BE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823D1-2E6C-4744-CBF5-AB45AB573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DFF83-DD38-6295-7D87-6D2282CF7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B6367-1C5F-54E9-B087-C4F8110C4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7D131-A6A5-1734-C692-F133CB0E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3BEF032-3E13-C51A-C527-4B4E188E7EE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grpSp>
        <p:nvGrpSpPr>
          <p:cNvPr id="5" name="Graphic 9">
            <a:extLst>
              <a:ext uri="{FF2B5EF4-FFF2-40B4-BE49-F238E27FC236}">
                <a16:creationId xmlns:a16="http://schemas.microsoft.com/office/drawing/2014/main" id="{FFF20A29-143E-9AF0-7A79-7629CF2F5D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6FC4C4E-8358-9E6F-0C2D-8ADBABE3654C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9" name="Graphic 9">
              <a:extLst>
                <a:ext uri="{FF2B5EF4-FFF2-40B4-BE49-F238E27FC236}">
                  <a16:creationId xmlns:a16="http://schemas.microsoft.com/office/drawing/2014/main" id="{65560155-B67C-64CF-E063-DF3421100C93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8E96C88D-0E9E-FAF0-F04C-FB696423421C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aphic 9">
                <a:extLst>
                  <a:ext uri="{FF2B5EF4-FFF2-40B4-BE49-F238E27FC236}">
                    <a16:creationId xmlns:a16="http://schemas.microsoft.com/office/drawing/2014/main" id="{B4124856-3F4D-14DB-77F1-47C4A7DA1AFF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A891F2-95C3-02C3-FDB7-D28DDE11D9EF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9">
                  <a:extLst>
                    <a:ext uri="{FF2B5EF4-FFF2-40B4-BE49-F238E27FC236}">
                      <a16:creationId xmlns:a16="http://schemas.microsoft.com/office/drawing/2014/main" id="{03E8B19F-4B11-7EB8-9C7D-3D3489D6A80E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39DFED03-436E-D030-0FDC-4A4B88C60F9F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2AD1FEB5-9968-309F-8459-45C15281824C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65064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1FE4FC5F-2F13-6B9B-2065-DE362641A5CD}"/>
              </a:ext>
            </a:extLst>
          </p:cNvPr>
          <p:cNvSpPr/>
          <p:nvPr userDrawn="1"/>
        </p:nvSpPr>
        <p:spPr>
          <a:xfrm flipH="1">
            <a:off x="182880" y="91439"/>
            <a:ext cx="11887200" cy="6583680"/>
          </a:xfrm>
          <a:custGeom>
            <a:avLst/>
            <a:gdLst>
              <a:gd name="connsiteX0" fmla="*/ 2889539 w 3070513"/>
              <a:gd name="connsiteY0" fmla="*/ 1893743 h 2066925"/>
              <a:gd name="connsiteX1" fmla="*/ 267566 w 3070513"/>
              <a:gd name="connsiteY1" fmla="*/ 2066925 h 2066925"/>
              <a:gd name="connsiteX2" fmla="*/ 86591 w 3070513"/>
              <a:gd name="connsiteY2" fmla="*/ 1885950 h 2066925"/>
              <a:gd name="connsiteX3" fmla="*/ 0 w 3070513"/>
              <a:gd name="connsiteY3" fmla="*/ 180975 h 2066925"/>
              <a:gd name="connsiteX4" fmla="*/ 180975 w 3070513"/>
              <a:gd name="connsiteY4" fmla="*/ 0 h 2066925"/>
              <a:gd name="connsiteX5" fmla="*/ 2889539 w 3070513"/>
              <a:gd name="connsiteY5" fmla="*/ 86591 h 2066925"/>
              <a:gd name="connsiteX6" fmla="*/ 3070514 w 3070513"/>
              <a:gd name="connsiteY6" fmla="*/ 267566 h 2066925"/>
              <a:gd name="connsiteX7" fmla="*/ 3070514 w 3070513"/>
              <a:gd name="connsiteY7" fmla="*/ 1712768 h 2066925"/>
              <a:gd name="connsiteX8" fmla="*/ 2889539 w 3070513"/>
              <a:gd name="connsiteY8" fmla="*/ 1893743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0513" h="2066925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B283-CEC9-8E07-27D5-DAB0CF61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4400"/>
            <a:ext cx="105156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364A1-3078-8426-4222-323EA28A7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0AFE1-9E6F-E5C1-0A3C-41CD5A159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08B809-D321-F523-4A55-9FEFF5E3B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6F158-132E-12FB-E7D5-31598D650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AF575-A4C7-4DB3-5977-CDD5BF05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29E6DC-4D11-331D-D317-20B5166B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A1B39A5-82A4-C7AB-CB41-C491B43A3AC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BBD42BE1-C860-3228-9B95-CCD5946C62AE}"/>
              </a:ext>
            </a:extLst>
          </p:cNvPr>
          <p:cNvSpPr/>
          <p:nvPr userDrawn="1"/>
        </p:nvSpPr>
        <p:spPr>
          <a:xfrm flipH="1">
            <a:off x="199119" y="0"/>
            <a:ext cx="9769257" cy="6832156"/>
          </a:xfrm>
          <a:custGeom>
            <a:avLst/>
            <a:gdLst>
              <a:gd name="connsiteX0" fmla="*/ 9769257 w 9769257"/>
              <a:gd name="connsiteY0" fmla="*/ 0 h 6832156"/>
              <a:gd name="connsiteX1" fmla="*/ 0 w 9769257"/>
              <a:gd name="connsiteY1" fmla="*/ 0 h 6832156"/>
              <a:gd name="connsiteX2" fmla="*/ 3060742 w 9769257"/>
              <a:gd name="connsiteY2" fmla="*/ 6832156 h 6832156"/>
              <a:gd name="connsiteX3" fmla="*/ 5108869 w 9769257"/>
              <a:gd name="connsiteY3" fmla="*/ 6832156 h 6832156"/>
              <a:gd name="connsiteX4" fmla="*/ 8977050 w 9769257"/>
              <a:gd name="connsiteY4" fmla="*/ 5964710 h 6832156"/>
              <a:gd name="connsiteX5" fmla="*/ 9040972 w 9769257"/>
              <a:gd name="connsiteY5" fmla="*/ 5945718 h 6832156"/>
              <a:gd name="connsiteX6" fmla="*/ 9099498 w 9769257"/>
              <a:gd name="connsiteY6" fmla="*/ 5919024 h 6832156"/>
              <a:gd name="connsiteX7" fmla="*/ 9151865 w 9769257"/>
              <a:gd name="connsiteY7" fmla="*/ 5885408 h 6832156"/>
              <a:gd name="connsiteX8" fmla="*/ 9197307 w 9769257"/>
              <a:gd name="connsiteY8" fmla="*/ 5845650 h 6832156"/>
              <a:gd name="connsiteX9" fmla="*/ 9235062 w 9769257"/>
              <a:gd name="connsiteY9" fmla="*/ 5800529 h 6832156"/>
              <a:gd name="connsiteX10" fmla="*/ 9264365 w 9769257"/>
              <a:gd name="connsiteY10" fmla="*/ 5750826 h 6832156"/>
              <a:gd name="connsiteX11" fmla="*/ 9284451 w 9769257"/>
              <a:gd name="connsiteY11" fmla="*/ 5697319 h 6832156"/>
              <a:gd name="connsiteX12" fmla="*/ 9294556 w 9769257"/>
              <a:gd name="connsiteY12" fmla="*/ 5640787 h 68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9257" h="6832156">
                <a:moveTo>
                  <a:pt x="9769257" y="0"/>
                </a:moveTo>
                <a:lnTo>
                  <a:pt x="0" y="0"/>
                </a:lnTo>
                <a:lnTo>
                  <a:pt x="3060742" y="6832156"/>
                </a:lnTo>
                <a:lnTo>
                  <a:pt x="5108869" y="6832156"/>
                </a:lnTo>
                <a:lnTo>
                  <a:pt x="8977050" y="5964710"/>
                </a:lnTo>
                <a:lnTo>
                  <a:pt x="9040972" y="5945718"/>
                </a:lnTo>
                <a:lnTo>
                  <a:pt x="9099498" y="5919024"/>
                </a:lnTo>
                <a:lnTo>
                  <a:pt x="9151865" y="5885408"/>
                </a:lnTo>
                <a:lnTo>
                  <a:pt x="9197307" y="5845650"/>
                </a:lnTo>
                <a:lnTo>
                  <a:pt x="9235062" y="5800529"/>
                </a:lnTo>
                <a:lnTo>
                  <a:pt x="9264365" y="5750826"/>
                </a:lnTo>
                <a:lnTo>
                  <a:pt x="9284451" y="5697319"/>
                </a:lnTo>
                <a:lnTo>
                  <a:pt x="9294556" y="564078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94084-B97B-40A5-8DDE-D5E3051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7315200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E3A49-A508-EB7A-0E75-A0FE5614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C0A43-D73D-A3FF-B58E-462865AB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2ED5D22-3F1B-BB30-C966-42D868481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73136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1304FAD-B9BA-270D-E2D0-11EC85B76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73136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7150FB8-5614-92A3-C24E-A47C242F0C4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DC6E6FA8-5522-12E6-C19D-B0E64F76A3A5}"/>
              </a:ext>
            </a:extLst>
          </p:cNvPr>
          <p:cNvSpPr/>
          <p:nvPr userDrawn="1"/>
        </p:nvSpPr>
        <p:spPr>
          <a:xfrm>
            <a:off x="289260" y="510591"/>
            <a:ext cx="11613480" cy="4105256"/>
          </a:xfrm>
          <a:custGeom>
            <a:avLst/>
            <a:gdLst>
              <a:gd name="connsiteX0" fmla="*/ 2938030 w 3150177"/>
              <a:gd name="connsiteY0" fmla="*/ 940377 h 1113558"/>
              <a:gd name="connsiteX1" fmla="*/ 212148 w 3150177"/>
              <a:gd name="connsiteY1" fmla="*/ 1113559 h 1113558"/>
              <a:gd name="connsiteX2" fmla="*/ 86591 w 3150177"/>
              <a:gd name="connsiteY2" fmla="*/ 988002 h 1113558"/>
              <a:gd name="connsiteX3" fmla="*/ 0 w 3150177"/>
              <a:gd name="connsiteY3" fmla="*/ 125557 h 1113558"/>
              <a:gd name="connsiteX4" fmla="*/ 125557 w 3150177"/>
              <a:gd name="connsiteY4" fmla="*/ 0 h 1113558"/>
              <a:gd name="connsiteX5" fmla="*/ 3024621 w 3150177"/>
              <a:gd name="connsiteY5" fmla="*/ 86591 h 1113558"/>
              <a:gd name="connsiteX6" fmla="*/ 3150178 w 3150177"/>
              <a:gd name="connsiteY6" fmla="*/ 212148 h 1113558"/>
              <a:gd name="connsiteX7" fmla="*/ 3063587 w 3150177"/>
              <a:gd name="connsiteY7" fmla="*/ 814820 h 1113558"/>
              <a:gd name="connsiteX8" fmla="*/ 2938030 w 3150177"/>
              <a:gd name="connsiteY8" fmla="*/ 940377 h 111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0177" h="1113558">
                <a:moveTo>
                  <a:pt x="2938030" y="940377"/>
                </a:moveTo>
                <a:lnTo>
                  <a:pt x="212148" y="1113559"/>
                </a:lnTo>
                <a:cubicBezTo>
                  <a:pt x="142875" y="1113559"/>
                  <a:pt x="86591" y="1057275"/>
                  <a:pt x="86591" y="988002"/>
                </a:cubicBezTo>
                <a:lnTo>
                  <a:pt x="0" y="125557"/>
                </a:lnTo>
                <a:cubicBezTo>
                  <a:pt x="0" y="56284"/>
                  <a:pt x="56284" y="0"/>
                  <a:pt x="125557" y="0"/>
                </a:cubicBezTo>
                <a:lnTo>
                  <a:pt x="3024621" y="86591"/>
                </a:lnTo>
                <a:cubicBezTo>
                  <a:pt x="3093893" y="86591"/>
                  <a:pt x="3150178" y="142875"/>
                  <a:pt x="3150178" y="212148"/>
                </a:cubicBezTo>
                <a:lnTo>
                  <a:pt x="3063587" y="814820"/>
                </a:lnTo>
                <a:cubicBezTo>
                  <a:pt x="3063587" y="884093"/>
                  <a:pt x="3007302" y="940377"/>
                  <a:pt x="2938030" y="940377"/>
                </a:cubicBezTo>
                <a:close/>
              </a:path>
            </a:pathLst>
          </a:custGeom>
          <a:solidFill>
            <a:schemeClr val="accent2"/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7D263-8415-9AB9-87A1-B101BBD74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4846320"/>
            <a:ext cx="10530840" cy="1500187"/>
          </a:xfrm>
        </p:spPr>
        <p:txBody>
          <a:bodyPr/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842-B45C-C5B9-22CA-D641484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1321-0802-5558-4849-4A5D93EF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E4D3DDD5-1EB2-9E68-90B2-C27354E347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549393" y="1963712"/>
            <a:ext cx="4098533" cy="1158774"/>
            <a:chOff x="1735540" y="2135206"/>
            <a:chExt cx="6973063" cy="1971487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C56DC8D-D764-5F7F-F22C-2AA79453021F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aphic 9">
              <a:extLst>
                <a:ext uri="{FF2B5EF4-FFF2-40B4-BE49-F238E27FC236}">
                  <a16:creationId xmlns:a16="http://schemas.microsoft.com/office/drawing/2014/main" id="{1A7F03FB-B2CD-A63E-3821-4377A6F594D6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8BE0C00C-992E-EDB8-38DD-113BE7EAAE80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" name="Graphic 9">
                <a:extLst>
                  <a:ext uri="{FF2B5EF4-FFF2-40B4-BE49-F238E27FC236}">
                    <a16:creationId xmlns:a16="http://schemas.microsoft.com/office/drawing/2014/main" id="{B0524D73-419C-3B30-2F1F-138C75177333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C7C25648-DCE5-9EFF-F164-0E5D5908A019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" name="Graphic 9">
                  <a:extLst>
                    <a:ext uri="{FF2B5EF4-FFF2-40B4-BE49-F238E27FC236}">
                      <a16:creationId xmlns:a16="http://schemas.microsoft.com/office/drawing/2014/main" id="{5535B490-9BDF-A056-AB61-C82EA626FBE8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7762E792-E481-7339-1C16-6A68C08CC511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F1D231EB-328D-F142-A6E0-3BA18FF5D694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2F019EC-3526-F74D-51D1-226A4B998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F501C-E438-F13D-258D-DA0548EE1179}"/>
              </a:ext>
            </a:extLst>
          </p:cNvPr>
          <p:cNvSpPr/>
          <p:nvPr userDrawn="1"/>
        </p:nvSpPr>
        <p:spPr>
          <a:xfrm>
            <a:off x="0" y="6131859"/>
            <a:ext cx="2331853" cy="72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4084-B97B-40A5-8DDE-D5E30515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E3A49-A508-EB7A-0E75-A0FE5614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C0A43-D73D-A3FF-B58E-462865AB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FCE106F-DCD3-6641-FFF3-A296FA4DD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53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F8C71-7222-D9ED-F3B2-001E5AE7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C0E70-DD86-3E16-925E-56B42575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A40D02-ECD7-3BA1-B577-4ED24EEE9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1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EF2C7C8-12CC-7605-9E3D-BF2C8849171F}"/>
              </a:ext>
            </a:extLst>
          </p:cNvPr>
          <p:cNvSpPr/>
          <p:nvPr userDrawn="1"/>
        </p:nvSpPr>
        <p:spPr>
          <a:xfrm>
            <a:off x="1" y="1"/>
            <a:ext cx="5300607" cy="6171579"/>
          </a:xfrm>
          <a:custGeom>
            <a:avLst/>
            <a:gdLst>
              <a:gd name="connsiteX0" fmla="*/ 0 w 5300607"/>
              <a:gd name="connsiteY0" fmla="*/ 0 h 6171579"/>
              <a:gd name="connsiteX1" fmla="*/ 5300607 w 5300607"/>
              <a:gd name="connsiteY1" fmla="*/ 0 h 6171579"/>
              <a:gd name="connsiteX2" fmla="*/ 4580153 w 5300607"/>
              <a:gd name="connsiteY2" fmla="*/ 5725371 h 6171579"/>
              <a:gd name="connsiteX3" fmla="*/ 4555816 w 5300607"/>
              <a:gd name="connsiteY3" fmla="*/ 5829689 h 6171579"/>
              <a:gd name="connsiteX4" fmla="*/ 4511925 w 5300607"/>
              <a:gd name="connsiteY4" fmla="*/ 5923651 h 6171579"/>
              <a:gd name="connsiteX5" fmla="*/ 4451071 w 5300607"/>
              <a:gd name="connsiteY5" fmla="*/ 6005355 h 6171579"/>
              <a:gd name="connsiteX6" fmla="*/ 4375844 w 5300607"/>
              <a:gd name="connsiteY6" fmla="*/ 6072900 h 6171579"/>
              <a:gd name="connsiteX7" fmla="*/ 4288837 w 5300607"/>
              <a:gd name="connsiteY7" fmla="*/ 6124385 h 6171579"/>
              <a:gd name="connsiteX8" fmla="*/ 4192638 w 5300607"/>
              <a:gd name="connsiteY8" fmla="*/ 6157912 h 6171579"/>
              <a:gd name="connsiteX9" fmla="*/ 4089842 w 5300607"/>
              <a:gd name="connsiteY9" fmla="*/ 6171579 h 6171579"/>
              <a:gd name="connsiteX10" fmla="*/ 3983039 w 5300607"/>
              <a:gd name="connsiteY10" fmla="*/ 6163483 h 6171579"/>
              <a:gd name="connsiteX11" fmla="*/ 0 w 5300607"/>
              <a:gd name="connsiteY11" fmla="*/ 5440113 h 617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00607" h="6171579">
                <a:moveTo>
                  <a:pt x="0" y="0"/>
                </a:moveTo>
                <a:lnTo>
                  <a:pt x="5300607" y="0"/>
                </a:lnTo>
                <a:lnTo>
                  <a:pt x="4580153" y="5725371"/>
                </a:lnTo>
                <a:lnTo>
                  <a:pt x="4555816" y="5829689"/>
                </a:lnTo>
                <a:lnTo>
                  <a:pt x="4511925" y="5923651"/>
                </a:lnTo>
                <a:lnTo>
                  <a:pt x="4451071" y="6005355"/>
                </a:lnTo>
                <a:lnTo>
                  <a:pt x="4375844" y="6072900"/>
                </a:lnTo>
                <a:lnTo>
                  <a:pt x="4288837" y="6124385"/>
                </a:lnTo>
                <a:lnTo>
                  <a:pt x="4192638" y="6157912"/>
                </a:lnTo>
                <a:lnTo>
                  <a:pt x="4089842" y="6171579"/>
                </a:lnTo>
                <a:lnTo>
                  <a:pt x="3983039" y="6163483"/>
                </a:lnTo>
                <a:lnTo>
                  <a:pt x="0" y="5440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1B927-1151-4434-16BD-D520D48E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8C4B4-DCAD-9EA6-E435-633477662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22BA0-B67C-E557-F49D-30C86B6CB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6DED6-6035-F59B-57AF-EBCD26C7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1611A-2D69-9846-0ECB-DB50B5D5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749CF40-51A2-B3FF-AFAE-A7E99A6B49E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2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D790EF85-528C-ACF8-0A14-1200B9B34A78}"/>
              </a:ext>
            </a:extLst>
          </p:cNvPr>
          <p:cNvSpPr/>
          <p:nvPr userDrawn="1"/>
        </p:nvSpPr>
        <p:spPr>
          <a:xfrm>
            <a:off x="1" y="0"/>
            <a:ext cx="5543441" cy="6279394"/>
          </a:xfrm>
          <a:custGeom>
            <a:avLst/>
            <a:gdLst>
              <a:gd name="connsiteX0" fmla="*/ 0 w 5543441"/>
              <a:gd name="connsiteY0" fmla="*/ 0 h 6279394"/>
              <a:gd name="connsiteX1" fmla="*/ 3271319 w 5543441"/>
              <a:gd name="connsiteY1" fmla="*/ 0 h 6279394"/>
              <a:gd name="connsiteX2" fmla="*/ 4480549 w 5543441"/>
              <a:gd name="connsiteY2" fmla="*/ 191096 h 6279394"/>
              <a:gd name="connsiteX3" fmla="*/ 4575028 w 5543441"/>
              <a:gd name="connsiteY3" fmla="*/ 216657 h 6279394"/>
              <a:gd name="connsiteX4" fmla="*/ 4660020 w 5543441"/>
              <a:gd name="connsiteY4" fmla="*/ 260699 h 6279394"/>
              <a:gd name="connsiteX5" fmla="*/ 4733243 w 5543441"/>
              <a:gd name="connsiteY5" fmla="*/ 320907 h 6279394"/>
              <a:gd name="connsiteX6" fmla="*/ 4792422 w 5543441"/>
              <a:gd name="connsiteY6" fmla="*/ 394970 h 6279394"/>
              <a:gd name="connsiteX7" fmla="*/ 4835279 w 5543441"/>
              <a:gd name="connsiteY7" fmla="*/ 480573 h 6279394"/>
              <a:gd name="connsiteX8" fmla="*/ 4859535 w 5543441"/>
              <a:gd name="connsiteY8" fmla="*/ 575406 h 6279394"/>
              <a:gd name="connsiteX9" fmla="*/ 5539742 w 5543441"/>
              <a:gd name="connsiteY9" fmla="*/ 5307909 h 6279394"/>
              <a:gd name="connsiteX10" fmla="*/ 5543441 w 5543441"/>
              <a:gd name="connsiteY10" fmla="*/ 5403308 h 6279394"/>
              <a:gd name="connsiteX11" fmla="*/ 5527887 w 5543441"/>
              <a:gd name="connsiteY11" fmla="*/ 5494421 h 6279394"/>
              <a:gd name="connsiteX12" fmla="*/ 5494860 w 5543441"/>
              <a:gd name="connsiteY12" fmla="*/ 5579006 h 6279394"/>
              <a:gd name="connsiteX13" fmla="*/ 5446140 w 5543441"/>
              <a:gd name="connsiteY13" fmla="*/ 5654812 h 6279394"/>
              <a:gd name="connsiteX14" fmla="*/ 5383502 w 5543441"/>
              <a:gd name="connsiteY14" fmla="*/ 5719598 h 6279394"/>
              <a:gd name="connsiteX15" fmla="*/ 5308725 w 5543441"/>
              <a:gd name="connsiteY15" fmla="*/ 5771116 h 6279394"/>
              <a:gd name="connsiteX16" fmla="*/ 5223587 w 5543441"/>
              <a:gd name="connsiteY16" fmla="*/ 5807121 h 6279394"/>
              <a:gd name="connsiteX17" fmla="*/ 5129868 w 5543441"/>
              <a:gd name="connsiteY17" fmla="*/ 5825367 h 6279394"/>
              <a:gd name="connsiteX18" fmla="*/ 0 w 5543441"/>
              <a:gd name="connsiteY18" fmla="*/ 6279394 h 62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43441" h="6279394">
                <a:moveTo>
                  <a:pt x="0" y="0"/>
                </a:moveTo>
                <a:lnTo>
                  <a:pt x="3271319" y="0"/>
                </a:lnTo>
                <a:lnTo>
                  <a:pt x="4480549" y="191096"/>
                </a:lnTo>
                <a:lnTo>
                  <a:pt x="4575028" y="216657"/>
                </a:lnTo>
                <a:lnTo>
                  <a:pt x="4660020" y="260699"/>
                </a:lnTo>
                <a:lnTo>
                  <a:pt x="4733243" y="320907"/>
                </a:lnTo>
                <a:lnTo>
                  <a:pt x="4792422" y="394970"/>
                </a:lnTo>
                <a:lnTo>
                  <a:pt x="4835279" y="480573"/>
                </a:lnTo>
                <a:lnTo>
                  <a:pt x="4859535" y="575406"/>
                </a:lnTo>
                <a:lnTo>
                  <a:pt x="5539742" y="5307909"/>
                </a:lnTo>
                <a:lnTo>
                  <a:pt x="5543441" y="5403308"/>
                </a:lnTo>
                <a:lnTo>
                  <a:pt x="5527887" y="5494421"/>
                </a:lnTo>
                <a:lnTo>
                  <a:pt x="5494860" y="5579006"/>
                </a:lnTo>
                <a:lnTo>
                  <a:pt x="5446140" y="5654812"/>
                </a:lnTo>
                <a:lnTo>
                  <a:pt x="5383502" y="5719598"/>
                </a:lnTo>
                <a:lnTo>
                  <a:pt x="5308725" y="5771116"/>
                </a:lnTo>
                <a:lnTo>
                  <a:pt x="5223587" y="5807121"/>
                </a:lnTo>
                <a:lnTo>
                  <a:pt x="5129868" y="5825367"/>
                </a:lnTo>
                <a:lnTo>
                  <a:pt x="0" y="62793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A2A1C9-514B-A355-FD06-013A5ADF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DB411-E04A-5227-826B-DF8D52B7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A019F-BFD0-7F06-B0E0-E2312310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F3028-8E93-3B1D-9175-EE84D2D8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428D-035E-F6A9-45A0-5A2ED16D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08188DC-05A7-65DC-33C1-619DA81DA24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E978D991-26F3-04F1-30CC-15E9B8024FD8}"/>
              </a:ext>
            </a:extLst>
          </p:cNvPr>
          <p:cNvSpPr/>
          <p:nvPr userDrawn="1"/>
        </p:nvSpPr>
        <p:spPr>
          <a:xfrm flipH="1">
            <a:off x="0" y="889"/>
            <a:ext cx="12192000" cy="6857111"/>
          </a:xfrm>
          <a:custGeom>
            <a:avLst/>
            <a:gdLst>
              <a:gd name="connsiteX0" fmla="*/ 6314635 w 12127103"/>
              <a:gd name="connsiteY0" fmla="*/ 0 h 6857111"/>
              <a:gd name="connsiteX1" fmla="*/ 0 w 12127103"/>
              <a:gd name="connsiteY1" fmla="*/ 0 h 6857111"/>
              <a:gd name="connsiteX2" fmla="*/ 1258053 w 12127103"/>
              <a:gd name="connsiteY2" fmla="*/ 5451614 h 6857111"/>
              <a:gd name="connsiteX3" fmla="*/ 1271675 w 12127103"/>
              <a:gd name="connsiteY3" fmla="*/ 5499675 h 6857111"/>
              <a:gd name="connsiteX4" fmla="*/ 1289730 w 12127103"/>
              <a:gd name="connsiteY4" fmla="*/ 5545591 h 6857111"/>
              <a:gd name="connsiteX5" fmla="*/ 1311970 w 12127103"/>
              <a:gd name="connsiteY5" fmla="*/ 5589124 h 6857111"/>
              <a:gd name="connsiteX6" fmla="*/ 1338143 w 12127103"/>
              <a:gd name="connsiteY6" fmla="*/ 5630035 h 6857111"/>
              <a:gd name="connsiteX7" fmla="*/ 1368000 w 12127103"/>
              <a:gd name="connsiteY7" fmla="*/ 5668085 h 6857111"/>
              <a:gd name="connsiteX8" fmla="*/ 1401292 w 12127103"/>
              <a:gd name="connsiteY8" fmla="*/ 5703037 h 6857111"/>
              <a:gd name="connsiteX9" fmla="*/ 1437768 w 12127103"/>
              <a:gd name="connsiteY9" fmla="*/ 5734651 h 6857111"/>
              <a:gd name="connsiteX10" fmla="*/ 1477178 w 12127103"/>
              <a:gd name="connsiteY10" fmla="*/ 5762691 h 6857111"/>
              <a:gd name="connsiteX11" fmla="*/ 1519272 w 12127103"/>
              <a:gd name="connsiteY11" fmla="*/ 5786915 h 6857111"/>
              <a:gd name="connsiteX12" fmla="*/ 1563801 w 12127103"/>
              <a:gd name="connsiteY12" fmla="*/ 5807088 h 6857111"/>
              <a:gd name="connsiteX13" fmla="*/ 1610515 w 12127103"/>
              <a:gd name="connsiteY13" fmla="*/ 5822969 h 6857111"/>
              <a:gd name="connsiteX14" fmla="*/ 1659165 w 12127103"/>
              <a:gd name="connsiteY14" fmla="*/ 5834321 h 6857111"/>
              <a:gd name="connsiteX15" fmla="*/ 7284508 w 12127103"/>
              <a:gd name="connsiteY15" fmla="*/ 6857111 h 6857111"/>
              <a:gd name="connsiteX16" fmla="*/ 9669723 w 12127103"/>
              <a:gd name="connsiteY16" fmla="*/ 6857111 h 6857111"/>
              <a:gd name="connsiteX17" fmla="*/ 12127103 w 12127103"/>
              <a:gd name="connsiteY17" fmla="*/ 2027102 h 6857111"/>
              <a:gd name="connsiteX18" fmla="*/ 12127103 w 12127103"/>
              <a:gd name="connsiteY18" fmla="*/ 869569 h 6857111"/>
              <a:gd name="connsiteX19" fmla="*/ 12083120 w 12127103"/>
              <a:gd name="connsiteY19" fmla="*/ 851964 h 6857111"/>
              <a:gd name="connsiteX20" fmla="*/ 12037565 w 12127103"/>
              <a:gd name="connsiteY20" fmla="*/ 838591 h 6857111"/>
              <a:gd name="connsiteX21" fmla="*/ 11989843 w 12127103"/>
              <a:gd name="connsiteY21" fmla="*/ 829327 h 685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27103" h="6857111">
                <a:moveTo>
                  <a:pt x="6314635" y="0"/>
                </a:moveTo>
                <a:lnTo>
                  <a:pt x="0" y="0"/>
                </a:lnTo>
                <a:lnTo>
                  <a:pt x="1258053" y="5451614"/>
                </a:lnTo>
                <a:lnTo>
                  <a:pt x="1271675" y="5499675"/>
                </a:lnTo>
                <a:lnTo>
                  <a:pt x="1289730" y="5545591"/>
                </a:lnTo>
                <a:lnTo>
                  <a:pt x="1311970" y="5589124"/>
                </a:lnTo>
                <a:lnTo>
                  <a:pt x="1338143" y="5630035"/>
                </a:lnTo>
                <a:lnTo>
                  <a:pt x="1368000" y="5668085"/>
                </a:lnTo>
                <a:lnTo>
                  <a:pt x="1401292" y="5703037"/>
                </a:lnTo>
                <a:lnTo>
                  <a:pt x="1437768" y="5734651"/>
                </a:lnTo>
                <a:lnTo>
                  <a:pt x="1477178" y="5762691"/>
                </a:lnTo>
                <a:lnTo>
                  <a:pt x="1519272" y="5786915"/>
                </a:lnTo>
                <a:lnTo>
                  <a:pt x="1563801" y="5807088"/>
                </a:lnTo>
                <a:lnTo>
                  <a:pt x="1610515" y="5822969"/>
                </a:lnTo>
                <a:lnTo>
                  <a:pt x="1659165" y="5834321"/>
                </a:lnTo>
                <a:lnTo>
                  <a:pt x="7284508" y="6857111"/>
                </a:lnTo>
                <a:lnTo>
                  <a:pt x="9669723" y="6857111"/>
                </a:lnTo>
                <a:lnTo>
                  <a:pt x="12127103" y="2027102"/>
                </a:lnTo>
                <a:lnTo>
                  <a:pt x="12127103" y="869569"/>
                </a:lnTo>
                <a:lnTo>
                  <a:pt x="12083120" y="851964"/>
                </a:lnTo>
                <a:lnTo>
                  <a:pt x="12037565" y="838591"/>
                </a:lnTo>
                <a:lnTo>
                  <a:pt x="11989843" y="8293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C9272-C770-E57B-287A-234958A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480" y="1709738"/>
            <a:ext cx="896232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7D263-8415-9AB9-87A1-B101BBD74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1480" y="4589463"/>
            <a:ext cx="896232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842-B45C-C5B9-22CA-D641484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1321-0802-5558-4849-4A5D93EF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4A965F-5F54-8AAC-C6C0-EDCE3931B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3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842-B45C-C5B9-22CA-D641484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1321-0802-5558-4849-4A5D93EF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20177C-88C9-F8D9-C2D3-9F309289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613390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313E559-C589-9477-7A07-B74F7D176D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4589463"/>
            <a:ext cx="106133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5C77331E-5A08-61B3-97F6-8D461DB84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4FD188-2C8E-68D1-1E25-D1EDFA1E2CEF}"/>
              </a:ext>
            </a:extLst>
          </p:cNvPr>
          <p:cNvGrpSpPr/>
          <p:nvPr userDrawn="1"/>
        </p:nvGrpSpPr>
        <p:grpSpPr>
          <a:xfrm>
            <a:off x="1272711" y="435999"/>
            <a:ext cx="9646577" cy="2839276"/>
            <a:chOff x="1272711" y="435999"/>
            <a:chExt cx="9646577" cy="2839276"/>
          </a:xfrm>
        </p:grpSpPr>
        <p:sp>
          <p:nvSpPr>
            <p:cNvPr id="2" name="object 5">
              <a:extLst>
                <a:ext uri="{FF2B5EF4-FFF2-40B4-BE49-F238E27FC236}">
                  <a16:creationId xmlns:a16="http://schemas.microsoft.com/office/drawing/2014/main" id="{C0429920-2958-E303-31D7-D732893386C4}"/>
                </a:ext>
              </a:extLst>
            </p:cNvPr>
            <p:cNvSpPr/>
            <p:nvPr userDrawn="1"/>
          </p:nvSpPr>
          <p:spPr>
            <a:xfrm>
              <a:off x="7851960" y="548456"/>
              <a:ext cx="3067328" cy="2605105"/>
            </a:xfrm>
            <a:custGeom>
              <a:avLst/>
              <a:gdLst/>
              <a:ahLst/>
              <a:cxnLst/>
              <a:rect l="l" t="t" r="r" b="b"/>
              <a:pathLst>
                <a:path w="3299459" h="2802254">
                  <a:moveTo>
                    <a:pt x="118986" y="0"/>
                  </a:moveTo>
                  <a:lnTo>
                    <a:pt x="77215" y="4402"/>
                  </a:lnTo>
                  <a:lnTo>
                    <a:pt x="41648" y="22814"/>
                  </a:lnTo>
                  <a:lnTo>
                    <a:pt x="15067" y="52162"/>
                  </a:lnTo>
                  <a:lnTo>
                    <a:pt x="256" y="89372"/>
                  </a:lnTo>
                  <a:lnTo>
                    <a:pt x="0" y="131368"/>
                  </a:lnTo>
                  <a:lnTo>
                    <a:pt x="472795" y="2711069"/>
                  </a:lnTo>
                  <a:lnTo>
                    <a:pt x="491702" y="2755837"/>
                  </a:lnTo>
                  <a:lnTo>
                    <a:pt x="526151" y="2787256"/>
                  </a:lnTo>
                  <a:lnTo>
                    <a:pt x="570397" y="2801958"/>
                  </a:lnTo>
                  <a:lnTo>
                    <a:pt x="618693" y="2796578"/>
                  </a:lnTo>
                  <a:lnTo>
                    <a:pt x="3223552" y="1906257"/>
                  </a:lnTo>
                  <a:lnTo>
                    <a:pt x="3262270" y="1883512"/>
                  </a:lnTo>
                  <a:lnTo>
                    <a:pt x="3288155" y="1848780"/>
                  </a:lnTo>
                  <a:lnTo>
                    <a:pt x="3298931" y="1806823"/>
                  </a:lnTo>
                  <a:lnTo>
                    <a:pt x="3292322" y="1762404"/>
                  </a:lnTo>
                  <a:lnTo>
                    <a:pt x="2753055" y="282638"/>
                  </a:lnTo>
                  <a:lnTo>
                    <a:pt x="2715899" y="232124"/>
                  </a:lnTo>
                  <a:lnTo>
                    <a:pt x="2657360" y="209613"/>
                  </a:lnTo>
                  <a:lnTo>
                    <a:pt x="118986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6">
              <a:extLst>
                <a:ext uri="{FF2B5EF4-FFF2-40B4-BE49-F238E27FC236}">
                  <a16:creationId xmlns:a16="http://schemas.microsoft.com/office/drawing/2014/main" id="{79AE7E17-72EF-AAA2-AE43-279CB4C13E3C}"/>
                </a:ext>
              </a:extLst>
            </p:cNvPr>
            <p:cNvSpPr/>
            <p:nvPr userDrawn="1"/>
          </p:nvSpPr>
          <p:spPr>
            <a:xfrm>
              <a:off x="3581400" y="435999"/>
              <a:ext cx="4160610" cy="2680076"/>
            </a:xfrm>
            <a:custGeom>
              <a:avLst/>
              <a:gdLst/>
              <a:ahLst/>
              <a:cxnLst/>
              <a:rect l="l" t="t" r="r" b="b"/>
              <a:pathLst>
                <a:path w="4475480" h="2882900">
                  <a:moveTo>
                    <a:pt x="160877" y="0"/>
                  </a:moveTo>
                  <a:lnTo>
                    <a:pt x="118168" y="10034"/>
                  </a:lnTo>
                  <a:lnTo>
                    <a:pt x="80058" y="29604"/>
                  </a:lnTo>
                  <a:lnTo>
                    <a:pt x="47866" y="57277"/>
                  </a:lnTo>
                  <a:lnTo>
                    <a:pt x="22912" y="91620"/>
                  </a:lnTo>
                  <a:lnTo>
                    <a:pt x="6517" y="131200"/>
                  </a:lnTo>
                  <a:lnTo>
                    <a:pt x="0" y="174584"/>
                  </a:lnTo>
                  <a:lnTo>
                    <a:pt x="4681" y="220339"/>
                  </a:lnTo>
                  <a:lnTo>
                    <a:pt x="475013" y="2258409"/>
                  </a:lnTo>
                  <a:lnTo>
                    <a:pt x="494328" y="2307683"/>
                  </a:lnTo>
                  <a:lnTo>
                    <a:pt x="526335" y="2348503"/>
                  </a:lnTo>
                  <a:lnTo>
                    <a:pt x="568612" y="2378560"/>
                  </a:lnTo>
                  <a:lnTo>
                    <a:pt x="618738" y="2395544"/>
                  </a:lnTo>
                  <a:lnTo>
                    <a:pt x="3284481" y="2880227"/>
                  </a:lnTo>
                  <a:lnTo>
                    <a:pt x="3331277" y="2882578"/>
                  </a:lnTo>
                  <a:lnTo>
                    <a:pt x="3376049" y="2873159"/>
                  </a:lnTo>
                  <a:lnTo>
                    <a:pt x="3416757" y="2852981"/>
                  </a:lnTo>
                  <a:lnTo>
                    <a:pt x="3451366" y="2823056"/>
                  </a:lnTo>
                  <a:lnTo>
                    <a:pt x="3477839" y="2784393"/>
                  </a:lnTo>
                  <a:lnTo>
                    <a:pt x="4455497" y="862794"/>
                  </a:lnTo>
                  <a:lnTo>
                    <a:pt x="4470808" y="820693"/>
                  </a:lnTo>
                  <a:lnTo>
                    <a:pt x="4475262" y="778092"/>
                  </a:lnTo>
                  <a:lnTo>
                    <a:pt x="4469690" y="736600"/>
                  </a:lnTo>
                  <a:lnTo>
                    <a:pt x="4454926" y="697826"/>
                  </a:lnTo>
                  <a:lnTo>
                    <a:pt x="4431801" y="663377"/>
                  </a:lnTo>
                  <a:lnTo>
                    <a:pt x="4401148" y="634863"/>
                  </a:lnTo>
                  <a:lnTo>
                    <a:pt x="4363798" y="613893"/>
                  </a:lnTo>
                  <a:lnTo>
                    <a:pt x="4320585" y="602075"/>
                  </a:lnTo>
                  <a:lnTo>
                    <a:pt x="206865" y="934"/>
                  </a:lnTo>
                  <a:lnTo>
                    <a:pt x="160877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A12E135-BFB4-02D7-A7D1-F2695F18A037}"/>
                </a:ext>
              </a:extLst>
            </p:cNvPr>
            <p:cNvSpPr/>
            <p:nvPr userDrawn="1"/>
          </p:nvSpPr>
          <p:spPr>
            <a:xfrm>
              <a:off x="1272711" y="534368"/>
              <a:ext cx="2596337" cy="2740907"/>
            </a:xfrm>
            <a:custGeom>
              <a:avLst/>
              <a:gdLst>
                <a:gd name="connsiteX0" fmla="*/ 838200 w 1467464"/>
                <a:gd name="connsiteY0" fmla="*/ 63751 h 1549175"/>
                <a:gd name="connsiteX1" fmla="*/ 1459923 w 1467464"/>
                <a:gd name="connsiteY1" fmla="*/ 1337503 h 1549175"/>
                <a:gd name="connsiteX2" fmla="*/ 1383723 w 1467464"/>
                <a:gd name="connsiteY2" fmla="*/ 1442278 h 1549175"/>
                <a:gd name="connsiteX3" fmla="*/ 104775 w 1467464"/>
                <a:gd name="connsiteY3" fmla="*/ 1548785 h 1549175"/>
                <a:gd name="connsiteX4" fmla="*/ 0 w 1467464"/>
                <a:gd name="connsiteY4" fmla="*/ 1472585 h 1549175"/>
                <a:gd name="connsiteX5" fmla="*/ 23380 w 1467464"/>
                <a:gd name="connsiteY5" fmla="*/ 349501 h 1549175"/>
                <a:gd name="connsiteX6" fmla="*/ 99580 w 1467464"/>
                <a:gd name="connsiteY6" fmla="*/ 244726 h 1549175"/>
                <a:gd name="connsiteX7" fmla="*/ 696191 w 1467464"/>
                <a:gd name="connsiteY7" fmla="*/ 9198 h 1549175"/>
                <a:gd name="connsiteX8" fmla="*/ 838200 w 1467464"/>
                <a:gd name="connsiteY8" fmla="*/ 63751 h 154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464" h="1549175">
                  <a:moveTo>
                    <a:pt x="838200" y="63751"/>
                  </a:moveTo>
                  <a:lnTo>
                    <a:pt x="1459923" y="1337503"/>
                  </a:lnTo>
                  <a:cubicBezTo>
                    <a:pt x="1485034" y="1385994"/>
                    <a:pt x="1444337" y="1437948"/>
                    <a:pt x="1383723" y="1442278"/>
                  </a:cubicBezTo>
                  <a:lnTo>
                    <a:pt x="104775" y="1548785"/>
                  </a:lnTo>
                  <a:cubicBezTo>
                    <a:pt x="51089" y="1553114"/>
                    <a:pt x="0" y="1521076"/>
                    <a:pt x="0" y="1472585"/>
                  </a:cubicBezTo>
                  <a:lnTo>
                    <a:pt x="23380" y="349501"/>
                  </a:lnTo>
                  <a:cubicBezTo>
                    <a:pt x="25111" y="290619"/>
                    <a:pt x="48491" y="265508"/>
                    <a:pt x="99580" y="244726"/>
                  </a:cubicBezTo>
                  <a:lnTo>
                    <a:pt x="696191" y="9198"/>
                  </a:lnTo>
                  <a:cubicBezTo>
                    <a:pt x="754207" y="-13315"/>
                    <a:pt x="810491" y="5735"/>
                    <a:pt x="838200" y="63751"/>
                  </a:cubicBezTo>
                  <a:close/>
                </a:path>
              </a:pathLst>
            </a:custGeom>
            <a:solidFill>
              <a:schemeClr val="accent2"/>
            </a:solidFill>
            <a:ln w="8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64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>
            <a:extLst>
              <a:ext uri="{FF2B5EF4-FFF2-40B4-BE49-F238E27FC236}">
                <a16:creationId xmlns:a16="http://schemas.microsoft.com/office/drawing/2014/main" id="{D52B0B54-4852-B948-01F8-ADE4CA4DF46F}"/>
              </a:ext>
            </a:extLst>
          </p:cNvPr>
          <p:cNvSpPr/>
          <p:nvPr userDrawn="1"/>
        </p:nvSpPr>
        <p:spPr>
          <a:xfrm flipH="1">
            <a:off x="199119" y="0"/>
            <a:ext cx="9769257" cy="6832156"/>
          </a:xfrm>
          <a:custGeom>
            <a:avLst/>
            <a:gdLst>
              <a:gd name="connsiteX0" fmla="*/ 9769257 w 9769257"/>
              <a:gd name="connsiteY0" fmla="*/ 0 h 6832156"/>
              <a:gd name="connsiteX1" fmla="*/ 0 w 9769257"/>
              <a:gd name="connsiteY1" fmla="*/ 0 h 6832156"/>
              <a:gd name="connsiteX2" fmla="*/ 3060742 w 9769257"/>
              <a:gd name="connsiteY2" fmla="*/ 6832156 h 6832156"/>
              <a:gd name="connsiteX3" fmla="*/ 5108869 w 9769257"/>
              <a:gd name="connsiteY3" fmla="*/ 6832156 h 6832156"/>
              <a:gd name="connsiteX4" fmla="*/ 8977050 w 9769257"/>
              <a:gd name="connsiteY4" fmla="*/ 5964710 h 6832156"/>
              <a:gd name="connsiteX5" fmla="*/ 9040972 w 9769257"/>
              <a:gd name="connsiteY5" fmla="*/ 5945718 h 6832156"/>
              <a:gd name="connsiteX6" fmla="*/ 9099498 w 9769257"/>
              <a:gd name="connsiteY6" fmla="*/ 5919024 h 6832156"/>
              <a:gd name="connsiteX7" fmla="*/ 9151865 w 9769257"/>
              <a:gd name="connsiteY7" fmla="*/ 5885408 h 6832156"/>
              <a:gd name="connsiteX8" fmla="*/ 9197307 w 9769257"/>
              <a:gd name="connsiteY8" fmla="*/ 5845650 h 6832156"/>
              <a:gd name="connsiteX9" fmla="*/ 9235062 w 9769257"/>
              <a:gd name="connsiteY9" fmla="*/ 5800529 h 6832156"/>
              <a:gd name="connsiteX10" fmla="*/ 9264365 w 9769257"/>
              <a:gd name="connsiteY10" fmla="*/ 5750826 h 6832156"/>
              <a:gd name="connsiteX11" fmla="*/ 9284451 w 9769257"/>
              <a:gd name="connsiteY11" fmla="*/ 5697319 h 6832156"/>
              <a:gd name="connsiteX12" fmla="*/ 9294556 w 9769257"/>
              <a:gd name="connsiteY12" fmla="*/ 5640787 h 68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69257" h="6832156">
                <a:moveTo>
                  <a:pt x="9769257" y="0"/>
                </a:moveTo>
                <a:lnTo>
                  <a:pt x="0" y="0"/>
                </a:lnTo>
                <a:lnTo>
                  <a:pt x="3060742" y="6832156"/>
                </a:lnTo>
                <a:lnTo>
                  <a:pt x="5108869" y="6832156"/>
                </a:lnTo>
                <a:lnTo>
                  <a:pt x="8977050" y="5964710"/>
                </a:lnTo>
                <a:lnTo>
                  <a:pt x="9040972" y="5945718"/>
                </a:lnTo>
                <a:lnTo>
                  <a:pt x="9099498" y="5919024"/>
                </a:lnTo>
                <a:lnTo>
                  <a:pt x="9151865" y="5885408"/>
                </a:lnTo>
                <a:lnTo>
                  <a:pt x="9197307" y="5845650"/>
                </a:lnTo>
                <a:lnTo>
                  <a:pt x="9235062" y="5800529"/>
                </a:lnTo>
                <a:lnTo>
                  <a:pt x="9264365" y="5750826"/>
                </a:lnTo>
                <a:lnTo>
                  <a:pt x="9284451" y="5697319"/>
                </a:lnTo>
                <a:lnTo>
                  <a:pt x="9294556" y="564078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C9272-C770-E57B-287A-234958A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32155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7D263-8415-9AB9-87A1-B101BBD74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C6842-B45C-C5B9-22CA-D6414845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91321-0802-5558-4849-4A5D93EF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4A965F-5F54-8AAC-C6C0-EDCE3931B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5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BA3DBD3-660F-2E4F-DD39-04C5AC0045E5}"/>
              </a:ext>
            </a:extLst>
          </p:cNvPr>
          <p:cNvSpPr/>
          <p:nvPr userDrawn="1"/>
        </p:nvSpPr>
        <p:spPr>
          <a:xfrm flipH="1">
            <a:off x="182880" y="91439"/>
            <a:ext cx="11887200" cy="6583680"/>
          </a:xfrm>
          <a:custGeom>
            <a:avLst/>
            <a:gdLst>
              <a:gd name="connsiteX0" fmla="*/ 2889539 w 3070513"/>
              <a:gd name="connsiteY0" fmla="*/ 1893743 h 2066925"/>
              <a:gd name="connsiteX1" fmla="*/ 267566 w 3070513"/>
              <a:gd name="connsiteY1" fmla="*/ 2066925 h 2066925"/>
              <a:gd name="connsiteX2" fmla="*/ 86591 w 3070513"/>
              <a:gd name="connsiteY2" fmla="*/ 1885950 h 2066925"/>
              <a:gd name="connsiteX3" fmla="*/ 0 w 3070513"/>
              <a:gd name="connsiteY3" fmla="*/ 180975 h 2066925"/>
              <a:gd name="connsiteX4" fmla="*/ 180975 w 3070513"/>
              <a:gd name="connsiteY4" fmla="*/ 0 h 2066925"/>
              <a:gd name="connsiteX5" fmla="*/ 2889539 w 3070513"/>
              <a:gd name="connsiteY5" fmla="*/ 86591 h 2066925"/>
              <a:gd name="connsiteX6" fmla="*/ 3070514 w 3070513"/>
              <a:gd name="connsiteY6" fmla="*/ 267566 h 2066925"/>
              <a:gd name="connsiteX7" fmla="*/ 3070514 w 3070513"/>
              <a:gd name="connsiteY7" fmla="*/ 1712768 h 2066925"/>
              <a:gd name="connsiteX8" fmla="*/ 2889539 w 3070513"/>
              <a:gd name="connsiteY8" fmla="*/ 1893743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0513" h="2066925">
                <a:moveTo>
                  <a:pt x="2889539" y="1893743"/>
                </a:moveTo>
                <a:lnTo>
                  <a:pt x="267566" y="2066925"/>
                </a:lnTo>
                <a:cubicBezTo>
                  <a:pt x="167986" y="2066925"/>
                  <a:pt x="86591" y="1985530"/>
                  <a:pt x="86591" y="1885950"/>
                </a:cubicBezTo>
                <a:lnTo>
                  <a:pt x="0" y="180975"/>
                </a:lnTo>
                <a:cubicBezTo>
                  <a:pt x="0" y="81395"/>
                  <a:pt x="81395" y="0"/>
                  <a:pt x="180975" y="0"/>
                </a:cubicBezTo>
                <a:lnTo>
                  <a:pt x="2889539" y="86591"/>
                </a:lnTo>
                <a:cubicBezTo>
                  <a:pt x="2989119" y="86591"/>
                  <a:pt x="3070514" y="167986"/>
                  <a:pt x="3070514" y="267566"/>
                </a:cubicBezTo>
                <a:lnTo>
                  <a:pt x="3070514" y="1712768"/>
                </a:lnTo>
                <a:cubicBezTo>
                  <a:pt x="3070514" y="1813214"/>
                  <a:pt x="2989119" y="1893743"/>
                  <a:pt x="2889539" y="1893743"/>
                </a:cubicBezTo>
                <a:close/>
              </a:path>
            </a:pathLst>
          </a:custGeom>
          <a:solidFill>
            <a:schemeClr val="accent2"/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6FF8C6F-3D2E-7F7D-2075-80E00B099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14400"/>
            <a:ext cx="5023104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120"/>
            <a:ext cx="5023104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BA1CA12-278B-60D7-718D-CD6B78DD44BB}"/>
              </a:ext>
            </a:extLst>
          </p:cNvPr>
          <p:cNvSpPr/>
          <p:nvPr userDrawn="1"/>
        </p:nvSpPr>
        <p:spPr>
          <a:xfrm>
            <a:off x="6201125" y="371513"/>
            <a:ext cx="5887085" cy="5959645"/>
          </a:xfrm>
          <a:custGeom>
            <a:avLst/>
            <a:gdLst/>
            <a:ahLst/>
            <a:cxnLst/>
            <a:rect l="l" t="t" r="r" b="b"/>
            <a:pathLst>
              <a:path w="5887084" h="5307965">
                <a:moveTo>
                  <a:pt x="5634838" y="0"/>
                </a:moveTo>
                <a:lnTo>
                  <a:pt x="212649" y="456920"/>
                </a:lnTo>
                <a:lnTo>
                  <a:pt x="168272" y="464998"/>
                </a:lnTo>
                <a:lnTo>
                  <a:pt x="127608" y="480869"/>
                </a:lnTo>
                <a:lnTo>
                  <a:pt x="91341" y="503620"/>
                </a:lnTo>
                <a:lnTo>
                  <a:pt x="60158" y="532339"/>
                </a:lnTo>
                <a:lnTo>
                  <a:pt x="34747" y="566115"/>
                </a:lnTo>
                <a:lnTo>
                  <a:pt x="15792" y="604035"/>
                </a:lnTo>
                <a:lnTo>
                  <a:pt x="3981" y="645187"/>
                </a:lnTo>
                <a:lnTo>
                  <a:pt x="0" y="688659"/>
                </a:lnTo>
                <a:lnTo>
                  <a:pt x="4534" y="733539"/>
                </a:lnTo>
                <a:lnTo>
                  <a:pt x="878916" y="5120754"/>
                </a:lnTo>
                <a:lnTo>
                  <a:pt x="892573" y="5165442"/>
                </a:lnTo>
                <a:lnTo>
                  <a:pt x="914158" y="5205335"/>
                </a:lnTo>
                <a:lnTo>
                  <a:pt x="942593" y="5239708"/>
                </a:lnTo>
                <a:lnTo>
                  <a:pt x="976805" y="5267836"/>
                </a:lnTo>
                <a:lnTo>
                  <a:pt x="1015715" y="5288992"/>
                </a:lnTo>
                <a:lnTo>
                  <a:pt x="1058249" y="5302452"/>
                </a:lnTo>
                <a:lnTo>
                  <a:pt x="1103331" y="5307489"/>
                </a:lnTo>
                <a:lnTo>
                  <a:pt x="1149883" y="5303380"/>
                </a:lnTo>
                <a:lnTo>
                  <a:pt x="3931780" y="4774209"/>
                </a:lnTo>
                <a:lnTo>
                  <a:pt x="3976383" y="4760982"/>
                </a:lnTo>
                <a:lnTo>
                  <a:pt x="4016887" y="4739494"/>
                </a:lnTo>
                <a:lnTo>
                  <a:pt x="4052230" y="4710612"/>
                </a:lnTo>
                <a:lnTo>
                  <a:pt x="4081352" y="4675202"/>
                </a:lnTo>
                <a:lnTo>
                  <a:pt x="4103192" y="4634128"/>
                </a:lnTo>
                <a:lnTo>
                  <a:pt x="5869115" y="319151"/>
                </a:lnTo>
                <a:lnTo>
                  <a:pt x="5882358" y="275213"/>
                </a:lnTo>
                <a:lnTo>
                  <a:pt x="5886703" y="231548"/>
                </a:lnTo>
                <a:lnTo>
                  <a:pt x="5882812" y="189061"/>
                </a:lnTo>
                <a:lnTo>
                  <a:pt x="5871350" y="148654"/>
                </a:lnTo>
                <a:lnTo>
                  <a:pt x="5852980" y="111233"/>
                </a:lnTo>
                <a:lnTo>
                  <a:pt x="5828364" y="77700"/>
                </a:lnTo>
                <a:lnTo>
                  <a:pt x="5798168" y="48960"/>
                </a:lnTo>
                <a:lnTo>
                  <a:pt x="5763053" y="25916"/>
                </a:lnTo>
                <a:lnTo>
                  <a:pt x="5723685" y="9472"/>
                </a:lnTo>
                <a:lnTo>
                  <a:pt x="5680725" y="532"/>
                </a:lnTo>
                <a:lnTo>
                  <a:pt x="563483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C6FF8C6F-3D2E-7F7D-2075-80E00B099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82E0CEA-C7E4-EAB9-612E-75B399827E8F}"/>
              </a:ext>
            </a:extLst>
          </p:cNvPr>
          <p:cNvSpPr/>
          <p:nvPr userDrawn="1"/>
        </p:nvSpPr>
        <p:spPr>
          <a:xfrm flipV="1">
            <a:off x="121920" y="182878"/>
            <a:ext cx="11887200" cy="6583680"/>
          </a:xfrm>
          <a:custGeom>
            <a:avLst/>
            <a:gdLst>
              <a:gd name="connsiteX0" fmla="*/ 3252355 w 3499143"/>
              <a:gd name="connsiteY0" fmla="*/ 2386446 h 2386445"/>
              <a:gd name="connsiteX1" fmla="*/ 246784 w 3499143"/>
              <a:gd name="connsiteY1" fmla="*/ 2299855 h 2386445"/>
              <a:gd name="connsiteX2" fmla="*/ 0 w 3499143"/>
              <a:gd name="connsiteY2" fmla="*/ 2053071 h 2386445"/>
              <a:gd name="connsiteX3" fmla="*/ 173182 w 3499143"/>
              <a:gd name="connsiteY3" fmla="*/ 506557 h 2386445"/>
              <a:gd name="connsiteX4" fmla="*/ 419966 w 3499143"/>
              <a:gd name="connsiteY4" fmla="*/ 259773 h 2386445"/>
              <a:gd name="connsiteX5" fmla="*/ 3252355 w 3499143"/>
              <a:gd name="connsiteY5" fmla="*/ 0 h 2386445"/>
              <a:gd name="connsiteX6" fmla="*/ 3499139 w 3499143"/>
              <a:gd name="connsiteY6" fmla="*/ 246784 h 2386445"/>
              <a:gd name="connsiteX7" fmla="*/ 3499139 w 3499143"/>
              <a:gd name="connsiteY7" fmla="*/ 2139662 h 2386445"/>
              <a:gd name="connsiteX8" fmla="*/ 3252355 w 3499143"/>
              <a:gd name="connsiteY8" fmla="*/ 2386446 h 238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9143" h="2386445">
                <a:moveTo>
                  <a:pt x="3252355" y="2386446"/>
                </a:moveTo>
                <a:lnTo>
                  <a:pt x="246784" y="2299855"/>
                </a:lnTo>
                <a:cubicBezTo>
                  <a:pt x="109970" y="2299855"/>
                  <a:pt x="0" y="2189018"/>
                  <a:pt x="0" y="2053071"/>
                </a:cubicBezTo>
                <a:lnTo>
                  <a:pt x="173182" y="506557"/>
                </a:lnTo>
                <a:cubicBezTo>
                  <a:pt x="173182" y="369743"/>
                  <a:pt x="284018" y="259773"/>
                  <a:pt x="419966" y="259773"/>
                </a:cubicBezTo>
                <a:lnTo>
                  <a:pt x="3252355" y="0"/>
                </a:lnTo>
                <a:cubicBezTo>
                  <a:pt x="3389168" y="0"/>
                  <a:pt x="3499139" y="110836"/>
                  <a:pt x="3499139" y="246784"/>
                </a:cubicBezTo>
                <a:lnTo>
                  <a:pt x="3499139" y="2139662"/>
                </a:lnTo>
                <a:cubicBezTo>
                  <a:pt x="3500005" y="2275609"/>
                  <a:pt x="3389168" y="2386446"/>
                  <a:pt x="3252355" y="2386446"/>
                </a:cubicBezTo>
                <a:close/>
              </a:path>
            </a:pathLst>
          </a:custGeom>
          <a:solidFill>
            <a:schemeClr val="accent2"/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648" y="2103120"/>
            <a:ext cx="5026152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93E21C-5FFA-4EA5-8831-DA3028636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2BAB-7F90-BD15-66BE-732AC0D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696" y="914400"/>
            <a:ext cx="5026152" cy="118872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8012-28DD-DD27-B39D-B13A42C41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648" y="2103120"/>
            <a:ext cx="5026152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44F2-9FB0-03D7-0F44-C38EFBF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9F2-293D-0AFA-A533-4AE0AF7C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52AFC2C7-F44F-95B7-D9F8-01427904E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EA26556C-9E71-2FEB-A8F7-FB6EB26208DF}"/>
              </a:ext>
            </a:extLst>
          </p:cNvPr>
          <p:cNvSpPr/>
          <p:nvPr userDrawn="1"/>
        </p:nvSpPr>
        <p:spPr>
          <a:xfrm>
            <a:off x="170411" y="695962"/>
            <a:ext cx="5737044" cy="5339080"/>
          </a:xfrm>
          <a:custGeom>
            <a:avLst/>
            <a:gdLst/>
            <a:ahLst/>
            <a:cxnLst/>
            <a:rect l="l" t="t" r="r" b="b"/>
            <a:pathLst>
              <a:path w="6061710" h="5339080">
                <a:moveTo>
                  <a:pt x="5671496" y="0"/>
                </a:moveTo>
                <a:lnTo>
                  <a:pt x="5622244" y="975"/>
                </a:lnTo>
                <a:lnTo>
                  <a:pt x="374032" y="404861"/>
                </a:lnTo>
                <a:lnTo>
                  <a:pt x="327307" y="411044"/>
                </a:lnTo>
                <a:lnTo>
                  <a:pt x="282642" y="422050"/>
                </a:lnTo>
                <a:lnTo>
                  <a:pt x="240292" y="437563"/>
                </a:lnTo>
                <a:lnTo>
                  <a:pt x="200512" y="457269"/>
                </a:lnTo>
                <a:lnTo>
                  <a:pt x="163555" y="480853"/>
                </a:lnTo>
                <a:lnTo>
                  <a:pt x="129677" y="508001"/>
                </a:lnTo>
                <a:lnTo>
                  <a:pt x="99132" y="538399"/>
                </a:lnTo>
                <a:lnTo>
                  <a:pt x="72173" y="571731"/>
                </a:lnTo>
                <a:lnTo>
                  <a:pt x="49056" y="607683"/>
                </a:lnTo>
                <a:lnTo>
                  <a:pt x="30035" y="645941"/>
                </a:lnTo>
                <a:lnTo>
                  <a:pt x="15365" y="686189"/>
                </a:lnTo>
                <a:lnTo>
                  <a:pt x="5299" y="728115"/>
                </a:lnTo>
                <a:lnTo>
                  <a:pt x="92" y="771402"/>
                </a:lnTo>
                <a:lnTo>
                  <a:pt x="0" y="815736"/>
                </a:lnTo>
                <a:lnTo>
                  <a:pt x="5275" y="860803"/>
                </a:lnTo>
                <a:lnTo>
                  <a:pt x="646765" y="4476290"/>
                </a:lnTo>
                <a:lnTo>
                  <a:pt x="657656" y="4521442"/>
                </a:lnTo>
                <a:lnTo>
                  <a:pt x="673723" y="4564368"/>
                </a:lnTo>
                <a:lnTo>
                  <a:pt x="694623" y="4604753"/>
                </a:lnTo>
                <a:lnTo>
                  <a:pt x="720019" y="4642284"/>
                </a:lnTo>
                <a:lnTo>
                  <a:pt x="749570" y="4676645"/>
                </a:lnTo>
                <a:lnTo>
                  <a:pt x="782935" y="4707521"/>
                </a:lnTo>
                <a:lnTo>
                  <a:pt x="819777" y="4734599"/>
                </a:lnTo>
                <a:lnTo>
                  <a:pt x="859753" y="4757563"/>
                </a:lnTo>
                <a:lnTo>
                  <a:pt x="902526" y="4776099"/>
                </a:lnTo>
                <a:lnTo>
                  <a:pt x="947755" y="4789893"/>
                </a:lnTo>
                <a:lnTo>
                  <a:pt x="995100" y="4798629"/>
                </a:lnTo>
                <a:lnTo>
                  <a:pt x="5240812" y="5335153"/>
                </a:lnTo>
                <a:lnTo>
                  <a:pt x="5290036" y="5338519"/>
                </a:lnTo>
                <a:lnTo>
                  <a:pt x="5338217" y="5336269"/>
                </a:lnTo>
                <a:lnTo>
                  <a:pt x="5384983" y="5328694"/>
                </a:lnTo>
                <a:lnTo>
                  <a:pt x="5429961" y="5316084"/>
                </a:lnTo>
                <a:lnTo>
                  <a:pt x="5472782" y="5298729"/>
                </a:lnTo>
                <a:lnTo>
                  <a:pt x="5513072" y="5276918"/>
                </a:lnTo>
                <a:lnTo>
                  <a:pt x="5550462" y="5250943"/>
                </a:lnTo>
                <a:lnTo>
                  <a:pt x="5584578" y="5221092"/>
                </a:lnTo>
                <a:lnTo>
                  <a:pt x="5615050" y="5187657"/>
                </a:lnTo>
                <a:lnTo>
                  <a:pt x="5641506" y="5150927"/>
                </a:lnTo>
                <a:lnTo>
                  <a:pt x="5663574" y="5111192"/>
                </a:lnTo>
                <a:lnTo>
                  <a:pt x="5680883" y="5068743"/>
                </a:lnTo>
                <a:lnTo>
                  <a:pt x="5693062" y="5023869"/>
                </a:lnTo>
                <a:lnTo>
                  <a:pt x="5699739" y="4976861"/>
                </a:lnTo>
                <a:lnTo>
                  <a:pt x="6060736" y="420964"/>
                </a:lnTo>
                <a:lnTo>
                  <a:pt x="6061562" y="373605"/>
                </a:lnTo>
                <a:lnTo>
                  <a:pt x="6056659" y="327637"/>
                </a:lnTo>
                <a:lnTo>
                  <a:pt x="6046359" y="283379"/>
                </a:lnTo>
                <a:lnTo>
                  <a:pt x="6030993" y="241147"/>
                </a:lnTo>
                <a:lnTo>
                  <a:pt x="6010892" y="201258"/>
                </a:lnTo>
                <a:lnTo>
                  <a:pt x="5986386" y="164029"/>
                </a:lnTo>
                <a:lnTo>
                  <a:pt x="5957807" y="129778"/>
                </a:lnTo>
                <a:lnTo>
                  <a:pt x="5925485" y="98820"/>
                </a:lnTo>
                <a:lnTo>
                  <a:pt x="5889752" y="71473"/>
                </a:lnTo>
                <a:lnTo>
                  <a:pt x="5850938" y="48055"/>
                </a:lnTo>
                <a:lnTo>
                  <a:pt x="5809375" y="28881"/>
                </a:lnTo>
                <a:lnTo>
                  <a:pt x="5765393" y="14269"/>
                </a:lnTo>
                <a:lnTo>
                  <a:pt x="5719323" y="4536"/>
                </a:lnTo>
                <a:lnTo>
                  <a:pt x="5671496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82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7EE88-9761-1D74-9D09-18A65868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1188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2707A-E9FD-2106-FD8B-2F9C1C9DA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03120"/>
            <a:ext cx="10515600" cy="384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96F31-FB93-E231-1347-40ABA5049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91480" y="6356350"/>
            <a:ext cx="11899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00E90DE8-CBA3-9B4B-AAFD-4C7FA7019E0E}" type="datetime1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4212D-EBAC-2BF1-F836-22F2C8E05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F70F-FFB8-DDE7-93A8-88FB685D5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accent3"/>
                </a:solidFill>
                <a:latin typeface="Lato" panose="020F0502020204030203" pitchFamily="34" charset="77"/>
              </a:defRPr>
            </a:lvl1pPr>
          </a:lstStyle>
          <a:p>
            <a:fld id="{F86BE7EE-2AB5-B642-9B14-EDC19BA4004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aphic 9">
            <a:extLst>
              <a:ext uri="{FF2B5EF4-FFF2-40B4-BE49-F238E27FC236}">
                <a16:creationId xmlns:a16="http://schemas.microsoft.com/office/drawing/2014/main" id="{255AA0FD-3382-7053-C5D1-CC6FD16A880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0291" y="6323290"/>
            <a:ext cx="1293679" cy="365760"/>
            <a:chOff x="1735540" y="2135206"/>
            <a:chExt cx="6973063" cy="197148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006788B-5DA4-169C-4A5B-1782F125B92A}"/>
                </a:ext>
              </a:extLst>
            </p:cNvPr>
            <p:cNvSpPr/>
            <p:nvPr/>
          </p:nvSpPr>
          <p:spPr>
            <a:xfrm>
              <a:off x="3760279" y="2535698"/>
              <a:ext cx="4948324" cy="1107628"/>
            </a:xfrm>
            <a:custGeom>
              <a:avLst/>
              <a:gdLst>
                <a:gd name="connsiteX0" fmla="*/ 246949 w 4948324"/>
                <a:gd name="connsiteY0" fmla="*/ 144644 h 1107628"/>
                <a:gd name="connsiteX1" fmla="*/ 254713 w 4948324"/>
                <a:gd name="connsiteY1" fmla="*/ 144668 h 1107628"/>
                <a:gd name="connsiteX2" fmla="*/ 637074 w 4948324"/>
                <a:gd name="connsiteY2" fmla="*/ 384721 h 1107628"/>
                <a:gd name="connsiteX3" fmla="*/ 586604 w 4948324"/>
                <a:gd name="connsiteY3" fmla="*/ 520446 h 1107628"/>
                <a:gd name="connsiteX4" fmla="*/ 462473 w 4948324"/>
                <a:gd name="connsiteY4" fmla="*/ 587968 h 1107628"/>
                <a:gd name="connsiteX5" fmla="*/ 618659 w 4948324"/>
                <a:gd name="connsiteY5" fmla="*/ 657535 h 1107628"/>
                <a:gd name="connsiteX6" fmla="*/ 677997 w 4948324"/>
                <a:gd name="connsiteY6" fmla="*/ 815768 h 1107628"/>
                <a:gd name="connsiteX7" fmla="*/ 574327 w 4948324"/>
                <a:gd name="connsiteY7" fmla="*/ 1025153 h 1107628"/>
                <a:gd name="connsiteX8" fmla="*/ 283779 w 4948324"/>
                <a:gd name="connsiteY8" fmla="*/ 1087219 h 1107628"/>
                <a:gd name="connsiteX9" fmla="*/ 283779 w 4948324"/>
                <a:gd name="connsiteY9" fmla="*/ 1087219 h 1107628"/>
                <a:gd name="connsiteX10" fmla="*/ 52 w 4948324"/>
                <a:gd name="connsiteY10" fmla="*/ 1087219 h 1107628"/>
                <a:gd name="connsiteX11" fmla="*/ 52 w 4948324"/>
                <a:gd name="connsiteY11" fmla="*/ 144644 h 1107628"/>
                <a:gd name="connsiteX12" fmla="*/ 246949 w 4948324"/>
                <a:gd name="connsiteY12" fmla="*/ 144644 h 1107628"/>
                <a:gd name="connsiteX13" fmla="*/ 304240 w 4948324"/>
                <a:gd name="connsiteY13" fmla="*/ 657535 h 1107628"/>
                <a:gd name="connsiteX14" fmla="*/ 180110 w 4948324"/>
                <a:gd name="connsiteY14" fmla="*/ 657535 h 1107628"/>
                <a:gd name="connsiteX15" fmla="*/ 180110 w 4948324"/>
                <a:gd name="connsiteY15" fmla="*/ 952175 h 1107628"/>
                <a:gd name="connsiteX16" fmla="*/ 285143 w 4948324"/>
                <a:gd name="connsiteY16" fmla="*/ 952175 h 1107628"/>
                <a:gd name="connsiteX17" fmla="*/ 437238 w 4948324"/>
                <a:gd name="connsiteY17" fmla="*/ 922166 h 1107628"/>
                <a:gd name="connsiteX18" fmla="*/ 489754 w 4948324"/>
                <a:gd name="connsiteY18" fmla="*/ 808948 h 1107628"/>
                <a:gd name="connsiteX19" fmla="*/ 439966 w 4948324"/>
                <a:gd name="connsiteY19" fmla="*/ 693001 h 1107628"/>
                <a:gd name="connsiteX20" fmla="*/ 304240 w 4948324"/>
                <a:gd name="connsiteY20" fmla="*/ 657535 h 1107628"/>
                <a:gd name="connsiteX21" fmla="*/ 304240 w 4948324"/>
                <a:gd name="connsiteY21" fmla="*/ 657535 h 1107628"/>
                <a:gd name="connsiteX22" fmla="*/ 264682 w 4948324"/>
                <a:gd name="connsiteY22" fmla="*/ 276959 h 1107628"/>
                <a:gd name="connsiteX23" fmla="*/ 180110 w 4948324"/>
                <a:gd name="connsiteY23" fmla="*/ 276959 h 1107628"/>
                <a:gd name="connsiteX24" fmla="*/ 180110 w 4948324"/>
                <a:gd name="connsiteY24" fmla="*/ 532041 h 1107628"/>
                <a:gd name="connsiteX25" fmla="*/ 290599 w 4948324"/>
                <a:gd name="connsiteY25" fmla="*/ 532041 h 1107628"/>
                <a:gd name="connsiteX26" fmla="*/ 409274 w 4948324"/>
                <a:gd name="connsiteY26" fmla="*/ 498621 h 1107628"/>
                <a:gd name="connsiteX27" fmla="*/ 452924 w 4948324"/>
                <a:gd name="connsiteY27" fmla="*/ 399725 h 1107628"/>
                <a:gd name="connsiteX28" fmla="*/ 407228 w 4948324"/>
                <a:gd name="connsiteY28" fmla="*/ 304240 h 1107628"/>
                <a:gd name="connsiteX29" fmla="*/ 264682 w 4948324"/>
                <a:gd name="connsiteY29" fmla="*/ 276959 h 1107628"/>
                <a:gd name="connsiteX30" fmla="*/ 264682 w 4948324"/>
                <a:gd name="connsiteY30" fmla="*/ 276959 h 1107628"/>
                <a:gd name="connsiteX31" fmla="*/ 978796 w 4948324"/>
                <a:gd name="connsiteY31" fmla="*/ 365624 h 1107628"/>
                <a:gd name="connsiteX32" fmla="*/ 978796 w 4948324"/>
                <a:gd name="connsiteY32" fmla="*/ 1087219 h 1107628"/>
                <a:gd name="connsiteX33" fmla="*/ 804194 w 4948324"/>
                <a:gd name="connsiteY33" fmla="*/ 1087219 h 1107628"/>
                <a:gd name="connsiteX34" fmla="*/ 804194 w 4948324"/>
                <a:gd name="connsiteY34" fmla="*/ 365624 h 1107628"/>
                <a:gd name="connsiteX35" fmla="*/ 978796 w 4948324"/>
                <a:gd name="connsiteY35" fmla="*/ 365624 h 1107628"/>
                <a:gd name="connsiteX36" fmla="*/ 890131 w 4948324"/>
                <a:gd name="connsiteY36" fmla="*/ 52 h 1107628"/>
                <a:gd name="connsiteX37" fmla="*/ 969929 w 4948324"/>
                <a:gd name="connsiteY37" fmla="*/ 30743 h 1107628"/>
                <a:gd name="connsiteX38" fmla="*/ 1000621 w 4948324"/>
                <a:gd name="connsiteY38" fmla="*/ 106449 h 1107628"/>
                <a:gd name="connsiteX39" fmla="*/ 969929 w 4948324"/>
                <a:gd name="connsiteY39" fmla="*/ 181474 h 1107628"/>
                <a:gd name="connsiteX40" fmla="*/ 890131 w 4948324"/>
                <a:gd name="connsiteY40" fmla="*/ 211483 h 1107628"/>
                <a:gd name="connsiteX41" fmla="*/ 811697 w 4948324"/>
                <a:gd name="connsiteY41" fmla="*/ 181474 h 1107628"/>
                <a:gd name="connsiteX42" fmla="*/ 781005 w 4948324"/>
                <a:gd name="connsiteY42" fmla="*/ 106449 h 1107628"/>
                <a:gd name="connsiteX43" fmla="*/ 811697 w 4948324"/>
                <a:gd name="connsiteY43" fmla="*/ 30743 h 1107628"/>
                <a:gd name="connsiteX44" fmla="*/ 890131 w 4948324"/>
                <a:gd name="connsiteY44" fmla="*/ 52 h 1107628"/>
                <a:gd name="connsiteX45" fmla="*/ 1435099 w 4948324"/>
                <a:gd name="connsiteY45" fmla="*/ 1107680 h 1107628"/>
                <a:gd name="connsiteX46" fmla="*/ 1531267 w 4948324"/>
                <a:gd name="connsiteY46" fmla="*/ 1094039 h 1107628"/>
                <a:gd name="connsiteX47" fmla="*/ 1616521 w 4948324"/>
                <a:gd name="connsiteY47" fmla="*/ 1053117 h 1107628"/>
                <a:gd name="connsiteX48" fmla="*/ 1616521 w 4948324"/>
                <a:gd name="connsiteY48" fmla="*/ 1053117 h 1107628"/>
                <a:gd name="connsiteX49" fmla="*/ 1555138 w 4948324"/>
                <a:gd name="connsiteY49" fmla="*/ 941263 h 1107628"/>
                <a:gd name="connsiteX50" fmla="*/ 1469201 w 4948324"/>
                <a:gd name="connsiteY50" fmla="*/ 967180 h 1107628"/>
                <a:gd name="connsiteX51" fmla="*/ 1411228 w 4948324"/>
                <a:gd name="connsiteY51" fmla="*/ 943991 h 1107628"/>
                <a:gd name="connsiteX52" fmla="*/ 1392813 w 4948324"/>
                <a:gd name="connsiteY52" fmla="*/ 867603 h 1107628"/>
                <a:gd name="connsiteX53" fmla="*/ 1392813 w 4948324"/>
                <a:gd name="connsiteY53" fmla="*/ 867603 h 1107628"/>
                <a:gd name="connsiteX54" fmla="*/ 1392813 w 4948324"/>
                <a:gd name="connsiteY54" fmla="*/ 491118 h 1107628"/>
                <a:gd name="connsiteX55" fmla="*/ 1542861 w 4948324"/>
                <a:gd name="connsiteY55" fmla="*/ 491118 h 1107628"/>
                <a:gd name="connsiteX56" fmla="*/ 1560594 w 4948324"/>
                <a:gd name="connsiteY56" fmla="*/ 365624 h 1107628"/>
                <a:gd name="connsiteX57" fmla="*/ 1392813 w 4948324"/>
                <a:gd name="connsiteY57" fmla="*/ 365624 h 1107628"/>
                <a:gd name="connsiteX58" fmla="*/ 1392813 w 4948324"/>
                <a:gd name="connsiteY58" fmla="*/ 185566 h 1107628"/>
                <a:gd name="connsiteX59" fmla="*/ 1218212 w 4948324"/>
                <a:gd name="connsiteY59" fmla="*/ 206027 h 1107628"/>
                <a:gd name="connsiteX60" fmla="*/ 1218212 w 4948324"/>
                <a:gd name="connsiteY60" fmla="*/ 365624 h 1107628"/>
                <a:gd name="connsiteX61" fmla="*/ 1104993 w 4948324"/>
                <a:gd name="connsiteY61" fmla="*/ 365624 h 1107628"/>
                <a:gd name="connsiteX62" fmla="*/ 1104993 w 4948324"/>
                <a:gd name="connsiteY62" fmla="*/ 491118 h 1107628"/>
                <a:gd name="connsiteX63" fmla="*/ 1218212 w 4948324"/>
                <a:gd name="connsiteY63" fmla="*/ 491118 h 1107628"/>
                <a:gd name="connsiteX64" fmla="*/ 1218212 w 4948324"/>
                <a:gd name="connsiteY64" fmla="*/ 871695 h 1107628"/>
                <a:gd name="connsiteX65" fmla="*/ 1273457 w 4948324"/>
                <a:gd name="connsiteY65" fmla="*/ 1046979 h 1107628"/>
                <a:gd name="connsiteX66" fmla="*/ 1435099 w 4948324"/>
                <a:gd name="connsiteY66" fmla="*/ 1107680 h 1107628"/>
                <a:gd name="connsiteX67" fmla="*/ 1965063 w 4948324"/>
                <a:gd name="connsiteY67" fmla="*/ 1087219 h 1107628"/>
                <a:gd name="connsiteX68" fmla="*/ 1965063 w 4948324"/>
                <a:gd name="connsiteY68" fmla="*/ 491118 h 1107628"/>
                <a:gd name="connsiteX69" fmla="*/ 2119203 w 4948324"/>
                <a:gd name="connsiteY69" fmla="*/ 491118 h 1107628"/>
                <a:gd name="connsiteX70" fmla="*/ 2138301 w 4948324"/>
                <a:gd name="connsiteY70" fmla="*/ 365624 h 1107628"/>
                <a:gd name="connsiteX71" fmla="*/ 1965063 w 4948324"/>
                <a:gd name="connsiteY71" fmla="*/ 365624 h 1107628"/>
                <a:gd name="connsiteX72" fmla="*/ 1965063 w 4948324"/>
                <a:gd name="connsiteY72" fmla="*/ 289235 h 1107628"/>
                <a:gd name="connsiteX73" fmla="*/ 1987570 w 4948324"/>
                <a:gd name="connsiteY73" fmla="*/ 213529 h 1107628"/>
                <a:gd name="connsiteX74" fmla="*/ 2061912 w 4948324"/>
                <a:gd name="connsiteY74" fmla="*/ 189658 h 1107628"/>
                <a:gd name="connsiteX75" fmla="*/ 2180587 w 4948324"/>
                <a:gd name="connsiteY75" fmla="*/ 216939 h 1107628"/>
                <a:gd name="connsiteX76" fmla="*/ 2180587 w 4948324"/>
                <a:gd name="connsiteY76" fmla="*/ 216939 h 1107628"/>
                <a:gd name="connsiteX77" fmla="*/ 2231057 w 4948324"/>
                <a:gd name="connsiteY77" fmla="*/ 99629 h 1107628"/>
                <a:gd name="connsiteX78" fmla="*/ 2044179 w 4948324"/>
                <a:gd name="connsiteY78" fmla="*/ 57343 h 1107628"/>
                <a:gd name="connsiteX79" fmla="*/ 1856619 w 4948324"/>
                <a:gd name="connsiteY79" fmla="*/ 120772 h 1107628"/>
                <a:gd name="connsiteX80" fmla="*/ 1790461 w 4948324"/>
                <a:gd name="connsiteY80" fmla="*/ 286507 h 1107628"/>
                <a:gd name="connsiteX81" fmla="*/ 1790461 w 4948324"/>
                <a:gd name="connsiteY81" fmla="*/ 286507 h 1107628"/>
                <a:gd name="connsiteX82" fmla="*/ 1790461 w 4948324"/>
                <a:gd name="connsiteY82" fmla="*/ 365624 h 1107628"/>
                <a:gd name="connsiteX83" fmla="*/ 1673151 w 4948324"/>
                <a:gd name="connsiteY83" fmla="*/ 365624 h 1107628"/>
                <a:gd name="connsiteX84" fmla="*/ 1673151 w 4948324"/>
                <a:gd name="connsiteY84" fmla="*/ 491118 h 1107628"/>
                <a:gd name="connsiteX85" fmla="*/ 1790461 w 4948324"/>
                <a:gd name="connsiteY85" fmla="*/ 491118 h 1107628"/>
                <a:gd name="connsiteX86" fmla="*/ 1790461 w 4948324"/>
                <a:gd name="connsiteY86" fmla="*/ 1087219 h 1107628"/>
                <a:gd name="connsiteX87" fmla="*/ 1965063 w 4948324"/>
                <a:gd name="connsiteY87" fmla="*/ 1087219 h 1107628"/>
                <a:gd name="connsiteX88" fmla="*/ 2525036 w 4948324"/>
                <a:gd name="connsiteY88" fmla="*/ 345162 h 1107628"/>
                <a:gd name="connsiteX89" fmla="*/ 2773980 w 4948324"/>
                <a:gd name="connsiteY89" fmla="*/ 446786 h 1107628"/>
                <a:gd name="connsiteX90" fmla="*/ 2863327 w 4948324"/>
                <a:gd name="connsiteY90" fmla="*/ 725739 h 1107628"/>
                <a:gd name="connsiteX91" fmla="*/ 2822405 w 4948324"/>
                <a:gd name="connsiteY91" fmla="*/ 925576 h 1107628"/>
                <a:gd name="connsiteX92" fmla="*/ 2705094 w 4948324"/>
                <a:gd name="connsiteY92" fmla="*/ 1059937 h 1107628"/>
                <a:gd name="connsiteX93" fmla="*/ 2523672 w 4948324"/>
                <a:gd name="connsiteY93" fmla="*/ 1107680 h 1107628"/>
                <a:gd name="connsiteX94" fmla="*/ 2274047 w 4948324"/>
                <a:gd name="connsiteY94" fmla="*/ 1006056 h 1107628"/>
                <a:gd name="connsiteX95" fmla="*/ 2184018 w 4948324"/>
                <a:gd name="connsiteY95" fmla="*/ 725739 h 1107628"/>
                <a:gd name="connsiteX96" fmla="*/ 2224940 w 4948324"/>
                <a:gd name="connsiteY96" fmla="*/ 526584 h 1107628"/>
                <a:gd name="connsiteX97" fmla="*/ 2342932 w 4948324"/>
                <a:gd name="connsiteY97" fmla="*/ 392905 h 1107628"/>
                <a:gd name="connsiteX98" fmla="*/ 2525036 w 4948324"/>
                <a:gd name="connsiteY98" fmla="*/ 345162 h 1107628"/>
                <a:gd name="connsiteX99" fmla="*/ 2525036 w 4948324"/>
                <a:gd name="connsiteY99" fmla="*/ 477478 h 1107628"/>
                <a:gd name="connsiteX100" fmla="*/ 2368168 w 4948324"/>
                <a:gd name="connsiteY100" fmla="*/ 725739 h 1107628"/>
                <a:gd name="connsiteX101" fmla="*/ 2407044 w 4948324"/>
                <a:gd name="connsiteY101" fmla="*/ 914663 h 1107628"/>
                <a:gd name="connsiteX102" fmla="*/ 2523672 w 4948324"/>
                <a:gd name="connsiteY102" fmla="*/ 975365 h 1107628"/>
                <a:gd name="connsiteX103" fmla="*/ 2640301 w 4948324"/>
                <a:gd name="connsiteY103" fmla="*/ 913981 h 1107628"/>
                <a:gd name="connsiteX104" fmla="*/ 2679177 w 4948324"/>
                <a:gd name="connsiteY104" fmla="*/ 725739 h 1107628"/>
                <a:gd name="connsiteX105" fmla="*/ 2640301 w 4948324"/>
                <a:gd name="connsiteY105" fmla="*/ 538179 h 1107628"/>
                <a:gd name="connsiteX106" fmla="*/ 2525036 w 4948324"/>
                <a:gd name="connsiteY106" fmla="*/ 477478 h 1107628"/>
                <a:gd name="connsiteX107" fmla="*/ 3305990 w 4948324"/>
                <a:gd name="connsiteY107" fmla="*/ 1107680 h 1107628"/>
                <a:gd name="connsiteX108" fmla="*/ 3539246 w 4948324"/>
                <a:gd name="connsiteY108" fmla="*/ 1024471 h 1107628"/>
                <a:gd name="connsiteX109" fmla="*/ 3539246 w 4948324"/>
                <a:gd name="connsiteY109" fmla="*/ 1024471 h 1107628"/>
                <a:gd name="connsiteX110" fmla="*/ 3461494 w 4948324"/>
                <a:gd name="connsiteY110" fmla="*/ 913981 h 1107628"/>
                <a:gd name="connsiteX111" fmla="*/ 3385788 w 4948324"/>
                <a:gd name="connsiteY111" fmla="*/ 953540 h 1107628"/>
                <a:gd name="connsiteX112" fmla="*/ 3315538 w 4948324"/>
                <a:gd name="connsiteY112" fmla="*/ 965816 h 1107628"/>
                <a:gd name="connsiteX113" fmla="*/ 3195500 w 4948324"/>
                <a:gd name="connsiteY113" fmla="*/ 910571 h 1107628"/>
                <a:gd name="connsiteX114" fmla="*/ 3153213 w 4948324"/>
                <a:gd name="connsiteY114" fmla="*/ 729831 h 1107628"/>
                <a:gd name="connsiteX115" fmla="*/ 3315538 w 4948324"/>
                <a:gd name="connsiteY115" fmla="*/ 482934 h 1107628"/>
                <a:gd name="connsiteX116" fmla="*/ 3390562 w 4948324"/>
                <a:gd name="connsiteY116" fmla="*/ 495211 h 1107628"/>
                <a:gd name="connsiteX117" fmla="*/ 3461494 w 4948324"/>
                <a:gd name="connsiteY117" fmla="*/ 534769 h 1107628"/>
                <a:gd name="connsiteX118" fmla="*/ 3461494 w 4948324"/>
                <a:gd name="connsiteY118" fmla="*/ 534769 h 1107628"/>
                <a:gd name="connsiteX119" fmla="*/ 3539246 w 4948324"/>
                <a:gd name="connsiteY119" fmla="*/ 429735 h 1107628"/>
                <a:gd name="connsiteX120" fmla="*/ 3432167 w 4948324"/>
                <a:gd name="connsiteY120" fmla="*/ 365624 h 1107628"/>
                <a:gd name="connsiteX121" fmla="*/ 3304625 w 4948324"/>
                <a:gd name="connsiteY121" fmla="*/ 345162 h 1107628"/>
                <a:gd name="connsiteX122" fmla="*/ 3125932 w 4948324"/>
                <a:gd name="connsiteY122" fmla="*/ 393587 h 1107628"/>
                <a:gd name="connsiteX123" fmla="*/ 3008621 w 4948324"/>
                <a:gd name="connsiteY123" fmla="*/ 529994 h 1107628"/>
                <a:gd name="connsiteX124" fmla="*/ 2967699 w 4948324"/>
                <a:gd name="connsiteY124" fmla="*/ 732559 h 1107628"/>
                <a:gd name="connsiteX125" fmla="*/ 3008621 w 4948324"/>
                <a:gd name="connsiteY125" fmla="*/ 931714 h 1107628"/>
                <a:gd name="connsiteX126" fmla="*/ 3125932 w 4948324"/>
                <a:gd name="connsiteY126" fmla="*/ 1061983 h 1107628"/>
                <a:gd name="connsiteX127" fmla="*/ 3305990 w 4948324"/>
                <a:gd name="connsiteY127" fmla="*/ 1107680 h 1107628"/>
                <a:gd name="connsiteX128" fmla="*/ 3861871 w 4948324"/>
                <a:gd name="connsiteY128" fmla="*/ 1107680 h 1107628"/>
                <a:gd name="connsiteX129" fmla="*/ 3989412 w 4948324"/>
                <a:gd name="connsiteY129" fmla="*/ 1077670 h 1107628"/>
                <a:gd name="connsiteX130" fmla="*/ 4082851 w 4948324"/>
                <a:gd name="connsiteY130" fmla="*/ 986277 h 1107628"/>
                <a:gd name="connsiteX131" fmla="*/ 4082851 w 4948324"/>
                <a:gd name="connsiteY131" fmla="*/ 986277 h 1107628"/>
                <a:gd name="connsiteX132" fmla="*/ 4092399 w 4948324"/>
                <a:gd name="connsiteY132" fmla="*/ 1087219 h 1107628"/>
                <a:gd name="connsiteX133" fmla="*/ 4243812 w 4948324"/>
                <a:gd name="connsiteY133" fmla="*/ 1087219 h 1107628"/>
                <a:gd name="connsiteX134" fmla="*/ 4243812 w 4948324"/>
                <a:gd name="connsiteY134" fmla="*/ 365624 h 1107628"/>
                <a:gd name="connsiteX135" fmla="*/ 4069210 w 4948324"/>
                <a:gd name="connsiteY135" fmla="*/ 365624 h 1107628"/>
                <a:gd name="connsiteX136" fmla="*/ 4069210 w 4948324"/>
                <a:gd name="connsiteY136" fmla="*/ 873059 h 1107628"/>
                <a:gd name="connsiteX137" fmla="*/ 3923254 w 4948324"/>
                <a:gd name="connsiteY137" fmla="*/ 975365 h 1107628"/>
                <a:gd name="connsiteX138" fmla="*/ 3855732 w 4948324"/>
                <a:gd name="connsiteY138" fmla="*/ 949447 h 1107628"/>
                <a:gd name="connsiteX139" fmla="*/ 3834589 w 4948324"/>
                <a:gd name="connsiteY139" fmla="*/ 862147 h 1107628"/>
                <a:gd name="connsiteX140" fmla="*/ 3834589 w 4948324"/>
                <a:gd name="connsiteY140" fmla="*/ 862147 h 1107628"/>
                <a:gd name="connsiteX141" fmla="*/ 3834589 w 4948324"/>
                <a:gd name="connsiteY141" fmla="*/ 365624 h 1107628"/>
                <a:gd name="connsiteX142" fmla="*/ 3659987 w 4948324"/>
                <a:gd name="connsiteY142" fmla="*/ 365624 h 1107628"/>
                <a:gd name="connsiteX143" fmla="*/ 3659987 w 4948324"/>
                <a:gd name="connsiteY143" fmla="*/ 883972 h 1107628"/>
                <a:gd name="connsiteX144" fmla="*/ 3712504 w 4948324"/>
                <a:gd name="connsiteY144" fmla="*/ 1048343 h 1107628"/>
                <a:gd name="connsiteX145" fmla="*/ 3861871 w 4948324"/>
                <a:gd name="connsiteY145" fmla="*/ 1107680 h 1107628"/>
                <a:gd name="connsiteX146" fmla="*/ 4644188 w 4948324"/>
                <a:gd name="connsiteY146" fmla="*/ 1107680 h 1107628"/>
                <a:gd name="connsiteX147" fmla="*/ 4861076 w 4948324"/>
                <a:gd name="connsiteY147" fmla="*/ 1046979 h 1107628"/>
                <a:gd name="connsiteX148" fmla="*/ 4948377 w 4948324"/>
                <a:gd name="connsiteY148" fmla="*/ 878515 h 1107628"/>
                <a:gd name="connsiteX149" fmla="*/ 4891768 w 4948324"/>
                <a:gd name="connsiteY149" fmla="*/ 733924 h 1107628"/>
                <a:gd name="connsiteX150" fmla="*/ 4717848 w 4948324"/>
                <a:gd name="connsiteY150" fmla="*/ 650715 h 1107628"/>
                <a:gd name="connsiteX151" fmla="*/ 4623045 w 4948324"/>
                <a:gd name="connsiteY151" fmla="*/ 618659 h 1107628"/>
                <a:gd name="connsiteX152" fmla="*/ 4578712 w 4948324"/>
                <a:gd name="connsiteY152" fmla="*/ 587968 h 1107628"/>
                <a:gd name="connsiteX153" fmla="*/ 4566436 w 4948324"/>
                <a:gd name="connsiteY153" fmla="*/ 547045 h 1107628"/>
                <a:gd name="connsiteX154" fmla="*/ 4595081 w 4948324"/>
                <a:gd name="connsiteY154" fmla="*/ 494529 h 1107628"/>
                <a:gd name="connsiteX155" fmla="*/ 4675562 w 4948324"/>
                <a:gd name="connsiteY155" fmla="*/ 474749 h 1107628"/>
                <a:gd name="connsiteX156" fmla="*/ 4856984 w 4948324"/>
                <a:gd name="connsiteY156" fmla="*/ 533405 h 1107628"/>
                <a:gd name="connsiteX157" fmla="*/ 4856984 w 4948324"/>
                <a:gd name="connsiteY157" fmla="*/ 533405 h 1107628"/>
                <a:gd name="connsiteX158" fmla="*/ 4925188 w 4948324"/>
                <a:gd name="connsiteY158" fmla="*/ 431099 h 1107628"/>
                <a:gd name="connsiteX159" fmla="*/ 4668742 w 4948324"/>
                <a:gd name="connsiteY159" fmla="*/ 345162 h 1107628"/>
                <a:gd name="connsiteX160" fmla="*/ 4523467 w 4948324"/>
                <a:gd name="connsiteY160" fmla="*/ 372444 h 1107628"/>
                <a:gd name="connsiteX161" fmla="*/ 4425254 w 4948324"/>
                <a:gd name="connsiteY161" fmla="*/ 447468 h 1107628"/>
                <a:gd name="connsiteX162" fmla="*/ 4390470 w 4948324"/>
                <a:gd name="connsiteY162" fmla="*/ 555230 h 1107628"/>
                <a:gd name="connsiteX163" fmla="*/ 4442305 w 4948324"/>
                <a:gd name="connsiteY163" fmla="*/ 689591 h 1107628"/>
                <a:gd name="connsiteX164" fmla="*/ 4604630 w 4948324"/>
                <a:gd name="connsiteY164" fmla="*/ 773482 h 1107628"/>
                <a:gd name="connsiteX165" fmla="*/ 4708982 w 4948324"/>
                <a:gd name="connsiteY165" fmla="*/ 808266 h 1107628"/>
                <a:gd name="connsiteX166" fmla="*/ 4755360 w 4948324"/>
                <a:gd name="connsiteY166" fmla="*/ 841003 h 1107628"/>
                <a:gd name="connsiteX167" fmla="*/ 4768319 w 4948324"/>
                <a:gd name="connsiteY167" fmla="*/ 890792 h 1107628"/>
                <a:gd name="connsiteX168" fmla="*/ 4733535 w 4948324"/>
                <a:gd name="connsiteY168" fmla="*/ 954904 h 1107628"/>
                <a:gd name="connsiteX169" fmla="*/ 4640096 w 4948324"/>
                <a:gd name="connsiteY169" fmla="*/ 978093 h 1107628"/>
                <a:gd name="connsiteX170" fmla="*/ 4443669 w 4948324"/>
                <a:gd name="connsiteY170" fmla="*/ 907161 h 1107628"/>
                <a:gd name="connsiteX171" fmla="*/ 4443669 w 4948324"/>
                <a:gd name="connsiteY171" fmla="*/ 907161 h 1107628"/>
                <a:gd name="connsiteX172" fmla="*/ 4356368 w 4948324"/>
                <a:gd name="connsiteY172" fmla="*/ 1005374 h 1107628"/>
                <a:gd name="connsiteX173" fmla="*/ 4482545 w 4948324"/>
                <a:gd name="connsiteY173" fmla="*/ 1080398 h 1107628"/>
                <a:gd name="connsiteX174" fmla="*/ 4644188 w 4948324"/>
                <a:gd name="connsiteY174" fmla="*/ 1107680 h 110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4948324" h="1107628">
                  <a:moveTo>
                    <a:pt x="246949" y="144644"/>
                  </a:moveTo>
                  <a:lnTo>
                    <a:pt x="254713" y="144668"/>
                  </a:lnTo>
                  <a:cubicBezTo>
                    <a:pt x="509620" y="146252"/>
                    <a:pt x="637074" y="226270"/>
                    <a:pt x="637074" y="384721"/>
                  </a:cubicBezTo>
                  <a:cubicBezTo>
                    <a:pt x="637074" y="440193"/>
                    <a:pt x="620251" y="485435"/>
                    <a:pt x="586604" y="520446"/>
                  </a:cubicBezTo>
                  <a:cubicBezTo>
                    <a:pt x="552956" y="555457"/>
                    <a:pt x="511580" y="577964"/>
                    <a:pt x="462473" y="587968"/>
                  </a:cubicBezTo>
                  <a:cubicBezTo>
                    <a:pt x="527039" y="599790"/>
                    <a:pt x="579101" y="622979"/>
                    <a:pt x="618659" y="657535"/>
                  </a:cubicBezTo>
                  <a:cubicBezTo>
                    <a:pt x="658218" y="692092"/>
                    <a:pt x="677997" y="744836"/>
                    <a:pt x="677997" y="815768"/>
                  </a:cubicBezTo>
                  <a:cubicBezTo>
                    <a:pt x="677997" y="913981"/>
                    <a:pt x="643440" y="983777"/>
                    <a:pt x="574327" y="1025153"/>
                  </a:cubicBezTo>
                  <a:cubicBezTo>
                    <a:pt x="505214" y="1066530"/>
                    <a:pt x="408365" y="1087219"/>
                    <a:pt x="283779" y="1087219"/>
                  </a:cubicBezTo>
                  <a:lnTo>
                    <a:pt x="283779" y="1087219"/>
                  </a:lnTo>
                  <a:lnTo>
                    <a:pt x="52" y="1087219"/>
                  </a:lnTo>
                  <a:lnTo>
                    <a:pt x="52" y="144644"/>
                  </a:lnTo>
                  <a:lnTo>
                    <a:pt x="246949" y="144644"/>
                  </a:lnTo>
                  <a:close/>
                  <a:moveTo>
                    <a:pt x="304240" y="657535"/>
                  </a:moveTo>
                  <a:lnTo>
                    <a:pt x="180110" y="657535"/>
                  </a:lnTo>
                  <a:lnTo>
                    <a:pt x="180110" y="952175"/>
                  </a:lnTo>
                  <a:lnTo>
                    <a:pt x="285143" y="952175"/>
                  </a:lnTo>
                  <a:cubicBezTo>
                    <a:pt x="351528" y="952175"/>
                    <a:pt x="402226" y="942172"/>
                    <a:pt x="437238" y="922166"/>
                  </a:cubicBezTo>
                  <a:cubicBezTo>
                    <a:pt x="472249" y="902159"/>
                    <a:pt x="489754" y="864420"/>
                    <a:pt x="489754" y="808948"/>
                  </a:cubicBezTo>
                  <a:cubicBezTo>
                    <a:pt x="489754" y="755294"/>
                    <a:pt x="473158" y="716645"/>
                    <a:pt x="439966" y="693001"/>
                  </a:cubicBezTo>
                  <a:cubicBezTo>
                    <a:pt x="406773" y="669357"/>
                    <a:pt x="361531" y="657535"/>
                    <a:pt x="304240" y="657535"/>
                  </a:cubicBezTo>
                  <a:lnTo>
                    <a:pt x="304240" y="657535"/>
                  </a:lnTo>
                  <a:close/>
                  <a:moveTo>
                    <a:pt x="264682" y="276959"/>
                  </a:moveTo>
                  <a:lnTo>
                    <a:pt x="180110" y="276959"/>
                  </a:lnTo>
                  <a:lnTo>
                    <a:pt x="180110" y="532041"/>
                  </a:lnTo>
                  <a:lnTo>
                    <a:pt x="290599" y="532041"/>
                  </a:lnTo>
                  <a:cubicBezTo>
                    <a:pt x="340616" y="532041"/>
                    <a:pt x="380174" y="520901"/>
                    <a:pt x="409274" y="498621"/>
                  </a:cubicBezTo>
                  <a:cubicBezTo>
                    <a:pt x="438374" y="476341"/>
                    <a:pt x="452924" y="443376"/>
                    <a:pt x="452924" y="399725"/>
                  </a:cubicBezTo>
                  <a:cubicBezTo>
                    <a:pt x="452924" y="354256"/>
                    <a:pt x="437692" y="322428"/>
                    <a:pt x="407228" y="304240"/>
                  </a:cubicBezTo>
                  <a:cubicBezTo>
                    <a:pt x="376764" y="286053"/>
                    <a:pt x="329248" y="276959"/>
                    <a:pt x="264682" y="276959"/>
                  </a:cubicBezTo>
                  <a:lnTo>
                    <a:pt x="264682" y="276959"/>
                  </a:lnTo>
                  <a:close/>
                  <a:moveTo>
                    <a:pt x="978796" y="365624"/>
                  </a:moveTo>
                  <a:lnTo>
                    <a:pt x="978796" y="1087219"/>
                  </a:lnTo>
                  <a:lnTo>
                    <a:pt x="804194" y="1087219"/>
                  </a:lnTo>
                  <a:lnTo>
                    <a:pt x="804194" y="365624"/>
                  </a:lnTo>
                  <a:lnTo>
                    <a:pt x="978796" y="365624"/>
                  </a:lnTo>
                  <a:close/>
                  <a:moveTo>
                    <a:pt x="890131" y="52"/>
                  </a:moveTo>
                  <a:cubicBezTo>
                    <a:pt x="922869" y="52"/>
                    <a:pt x="949468" y="10282"/>
                    <a:pt x="969929" y="30743"/>
                  </a:cubicBezTo>
                  <a:cubicBezTo>
                    <a:pt x="990390" y="51204"/>
                    <a:pt x="1000621" y="76440"/>
                    <a:pt x="1000621" y="106449"/>
                  </a:cubicBezTo>
                  <a:cubicBezTo>
                    <a:pt x="1000621" y="136459"/>
                    <a:pt x="990390" y="161467"/>
                    <a:pt x="969929" y="181474"/>
                  </a:cubicBezTo>
                  <a:cubicBezTo>
                    <a:pt x="949468" y="201480"/>
                    <a:pt x="922869" y="211483"/>
                    <a:pt x="890131" y="211483"/>
                  </a:cubicBezTo>
                  <a:cubicBezTo>
                    <a:pt x="858303" y="211483"/>
                    <a:pt x="832158" y="201480"/>
                    <a:pt x="811697" y="181474"/>
                  </a:cubicBezTo>
                  <a:cubicBezTo>
                    <a:pt x="791235" y="161467"/>
                    <a:pt x="781005" y="136459"/>
                    <a:pt x="781005" y="106449"/>
                  </a:cubicBezTo>
                  <a:cubicBezTo>
                    <a:pt x="781005" y="76440"/>
                    <a:pt x="791235" y="51204"/>
                    <a:pt x="811697" y="30743"/>
                  </a:cubicBezTo>
                  <a:cubicBezTo>
                    <a:pt x="832158" y="10282"/>
                    <a:pt x="858303" y="52"/>
                    <a:pt x="890131" y="52"/>
                  </a:cubicBezTo>
                  <a:close/>
                  <a:moveTo>
                    <a:pt x="1435099" y="1107680"/>
                  </a:moveTo>
                  <a:cubicBezTo>
                    <a:pt x="1467837" y="1107680"/>
                    <a:pt x="1499893" y="1103133"/>
                    <a:pt x="1531267" y="1094039"/>
                  </a:cubicBezTo>
                  <a:cubicBezTo>
                    <a:pt x="1562640" y="1084945"/>
                    <a:pt x="1591059" y="1071305"/>
                    <a:pt x="1616521" y="1053117"/>
                  </a:cubicBezTo>
                  <a:lnTo>
                    <a:pt x="1616521" y="1053117"/>
                  </a:lnTo>
                  <a:lnTo>
                    <a:pt x="1555138" y="941263"/>
                  </a:lnTo>
                  <a:cubicBezTo>
                    <a:pt x="1524219" y="958541"/>
                    <a:pt x="1495573" y="967180"/>
                    <a:pt x="1469201" y="967180"/>
                  </a:cubicBezTo>
                  <a:cubicBezTo>
                    <a:pt x="1442829" y="967180"/>
                    <a:pt x="1423505" y="959451"/>
                    <a:pt x="1411228" y="943991"/>
                  </a:cubicBezTo>
                  <a:cubicBezTo>
                    <a:pt x="1398951" y="928531"/>
                    <a:pt x="1392813" y="903069"/>
                    <a:pt x="1392813" y="867603"/>
                  </a:cubicBezTo>
                  <a:lnTo>
                    <a:pt x="1392813" y="867603"/>
                  </a:lnTo>
                  <a:lnTo>
                    <a:pt x="1392813" y="491118"/>
                  </a:lnTo>
                  <a:lnTo>
                    <a:pt x="1542861" y="491118"/>
                  </a:lnTo>
                  <a:lnTo>
                    <a:pt x="1560594" y="365624"/>
                  </a:lnTo>
                  <a:lnTo>
                    <a:pt x="1392813" y="365624"/>
                  </a:lnTo>
                  <a:lnTo>
                    <a:pt x="1392813" y="185566"/>
                  </a:lnTo>
                  <a:lnTo>
                    <a:pt x="1218212" y="206027"/>
                  </a:lnTo>
                  <a:lnTo>
                    <a:pt x="1218212" y="365624"/>
                  </a:lnTo>
                  <a:lnTo>
                    <a:pt x="1104993" y="365624"/>
                  </a:lnTo>
                  <a:lnTo>
                    <a:pt x="1104993" y="491118"/>
                  </a:lnTo>
                  <a:lnTo>
                    <a:pt x="1218212" y="491118"/>
                  </a:lnTo>
                  <a:lnTo>
                    <a:pt x="1218212" y="871695"/>
                  </a:lnTo>
                  <a:cubicBezTo>
                    <a:pt x="1218212" y="948993"/>
                    <a:pt x="1236627" y="1007420"/>
                    <a:pt x="1273457" y="1046979"/>
                  </a:cubicBezTo>
                  <a:cubicBezTo>
                    <a:pt x="1310287" y="1086537"/>
                    <a:pt x="1364167" y="1106771"/>
                    <a:pt x="1435099" y="1107680"/>
                  </a:cubicBezTo>
                  <a:close/>
                  <a:moveTo>
                    <a:pt x="1965063" y="1087219"/>
                  </a:moveTo>
                  <a:lnTo>
                    <a:pt x="1965063" y="491118"/>
                  </a:lnTo>
                  <a:lnTo>
                    <a:pt x="2119203" y="491118"/>
                  </a:lnTo>
                  <a:lnTo>
                    <a:pt x="2138301" y="365624"/>
                  </a:lnTo>
                  <a:lnTo>
                    <a:pt x="1965063" y="365624"/>
                  </a:lnTo>
                  <a:lnTo>
                    <a:pt x="1965063" y="289235"/>
                  </a:lnTo>
                  <a:cubicBezTo>
                    <a:pt x="1965063" y="254679"/>
                    <a:pt x="1972565" y="229443"/>
                    <a:pt x="1987570" y="213529"/>
                  </a:cubicBezTo>
                  <a:cubicBezTo>
                    <a:pt x="2002575" y="197615"/>
                    <a:pt x="2027356" y="189658"/>
                    <a:pt x="2061912" y="189658"/>
                  </a:cubicBezTo>
                  <a:cubicBezTo>
                    <a:pt x="2101925" y="189658"/>
                    <a:pt x="2141483" y="198752"/>
                    <a:pt x="2180587" y="216939"/>
                  </a:cubicBezTo>
                  <a:lnTo>
                    <a:pt x="2180587" y="216939"/>
                  </a:lnTo>
                  <a:lnTo>
                    <a:pt x="2231057" y="99629"/>
                  </a:lnTo>
                  <a:cubicBezTo>
                    <a:pt x="2170129" y="71438"/>
                    <a:pt x="2107836" y="57343"/>
                    <a:pt x="2044179" y="57343"/>
                  </a:cubicBezTo>
                  <a:cubicBezTo>
                    <a:pt x="1963244" y="57343"/>
                    <a:pt x="1900724" y="78486"/>
                    <a:pt x="1856619" y="120772"/>
                  </a:cubicBezTo>
                  <a:cubicBezTo>
                    <a:pt x="1812514" y="163059"/>
                    <a:pt x="1790461" y="218304"/>
                    <a:pt x="1790461" y="286507"/>
                  </a:cubicBezTo>
                  <a:lnTo>
                    <a:pt x="1790461" y="286507"/>
                  </a:lnTo>
                  <a:lnTo>
                    <a:pt x="1790461" y="365624"/>
                  </a:lnTo>
                  <a:lnTo>
                    <a:pt x="1673151" y="365624"/>
                  </a:lnTo>
                  <a:lnTo>
                    <a:pt x="1673151" y="491118"/>
                  </a:lnTo>
                  <a:lnTo>
                    <a:pt x="1790461" y="491118"/>
                  </a:lnTo>
                  <a:lnTo>
                    <a:pt x="1790461" y="1087219"/>
                  </a:lnTo>
                  <a:lnTo>
                    <a:pt x="1965063" y="1087219"/>
                  </a:lnTo>
                  <a:close/>
                  <a:moveTo>
                    <a:pt x="2525036" y="345162"/>
                  </a:moveTo>
                  <a:cubicBezTo>
                    <a:pt x="2631434" y="345162"/>
                    <a:pt x="2714415" y="379037"/>
                    <a:pt x="2773980" y="446786"/>
                  </a:cubicBezTo>
                  <a:cubicBezTo>
                    <a:pt x="2833545" y="514535"/>
                    <a:pt x="2863327" y="607519"/>
                    <a:pt x="2863327" y="725739"/>
                  </a:cubicBezTo>
                  <a:cubicBezTo>
                    <a:pt x="2863327" y="801218"/>
                    <a:pt x="2849686" y="867830"/>
                    <a:pt x="2822405" y="925576"/>
                  </a:cubicBezTo>
                  <a:cubicBezTo>
                    <a:pt x="2795123" y="983322"/>
                    <a:pt x="2756019" y="1028109"/>
                    <a:pt x="2705094" y="1059937"/>
                  </a:cubicBezTo>
                  <a:cubicBezTo>
                    <a:pt x="2654168" y="1091766"/>
                    <a:pt x="2593695" y="1107680"/>
                    <a:pt x="2523672" y="1107680"/>
                  </a:cubicBezTo>
                  <a:cubicBezTo>
                    <a:pt x="2417274" y="1107680"/>
                    <a:pt x="2334066" y="1073805"/>
                    <a:pt x="2274047" y="1006056"/>
                  </a:cubicBezTo>
                  <a:cubicBezTo>
                    <a:pt x="2214027" y="938307"/>
                    <a:pt x="2184018" y="844868"/>
                    <a:pt x="2184018" y="725739"/>
                  </a:cubicBezTo>
                  <a:cubicBezTo>
                    <a:pt x="2184018" y="650260"/>
                    <a:pt x="2197659" y="583875"/>
                    <a:pt x="2224940" y="526584"/>
                  </a:cubicBezTo>
                  <a:cubicBezTo>
                    <a:pt x="2252221" y="469293"/>
                    <a:pt x="2291552" y="424733"/>
                    <a:pt x="2342932" y="392905"/>
                  </a:cubicBezTo>
                  <a:cubicBezTo>
                    <a:pt x="2394312" y="361077"/>
                    <a:pt x="2455014" y="345162"/>
                    <a:pt x="2525036" y="345162"/>
                  </a:cubicBezTo>
                  <a:close/>
                  <a:moveTo>
                    <a:pt x="2525036" y="477478"/>
                  </a:moveTo>
                  <a:cubicBezTo>
                    <a:pt x="2420457" y="477478"/>
                    <a:pt x="2368168" y="560231"/>
                    <a:pt x="2368168" y="725739"/>
                  </a:cubicBezTo>
                  <a:cubicBezTo>
                    <a:pt x="2368168" y="811221"/>
                    <a:pt x="2381126" y="874196"/>
                    <a:pt x="2407044" y="914663"/>
                  </a:cubicBezTo>
                  <a:cubicBezTo>
                    <a:pt x="2432961" y="955131"/>
                    <a:pt x="2471837" y="975365"/>
                    <a:pt x="2523672" y="975365"/>
                  </a:cubicBezTo>
                  <a:cubicBezTo>
                    <a:pt x="2575507" y="975365"/>
                    <a:pt x="2614383" y="954904"/>
                    <a:pt x="2640301" y="913981"/>
                  </a:cubicBezTo>
                  <a:cubicBezTo>
                    <a:pt x="2666218" y="873059"/>
                    <a:pt x="2679177" y="810312"/>
                    <a:pt x="2679177" y="725739"/>
                  </a:cubicBezTo>
                  <a:cubicBezTo>
                    <a:pt x="2679177" y="641167"/>
                    <a:pt x="2666218" y="578646"/>
                    <a:pt x="2640301" y="538179"/>
                  </a:cubicBezTo>
                  <a:cubicBezTo>
                    <a:pt x="2614383" y="497711"/>
                    <a:pt x="2575962" y="477478"/>
                    <a:pt x="2525036" y="477478"/>
                  </a:cubicBezTo>
                  <a:close/>
                  <a:moveTo>
                    <a:pt x="3305990" y="1107680"/>
                  </a:moveTo>
                  <a:cubicBezTo>
                    <a:pt x="3393290" y="1107680"/>
                    <a:pt x="3471043" y="1079944"/>
                    <a:pt x="3539246" y="1024471"/>
                  </a:cubicBezTo>
                  <a:lnTo>
                    <a:pt x="3539246" y="1024471"/>
                  </a:lnTo>
                  <a:lnTo>
                    <a:pt x="3461494" y="913981"/>
                  </a:lnTo>
                  <a:cubicBezTo>
                    <a:pt x="3432394" y="932169"/>
                    <a:pt x="3407159" y="945355"/>
                    <a:pt x="3385788" y="953540"/>
                  </a:cubicBezTo>
                  <a:cubicBezTo>
                    <a:pt x="3364417" y="961724"/>
                    <a:pt x="3341001" y="965816"/>
                    <a:pt x="3315538" y="965816"/>
                  </a:cubicBezTo>
                  <a:cubicBezTo>
                    <a:pt x="3263703" y="965816"/>
                    <a:pt x="3223690" y="947401"/>
                    <a:pt x="3195500" y="910571"/>
                  </a:cubicBezTo>
                  <a:cubicBezTo>
                    <a:pt x="3167309" y="873741"/>
                    <a:pt x="3153213" y="813495"/>
                    <a:pt x="3153213" y="729831"/>
                  </a:cubicBezTo>
                  <a:cubicBezTo>
                    <a:pt x="3153213" y="565233"/>
                    <a:pt x="3207321" y="482934"/>
                    <a:pt x="3315538" y="482934"/>
                  </a:cubicBezTo>
                  <a:cubicBezTo>
                    <a:pt x="3342819" y="482934"/>
                    <a:pt x="3367827" y="487026"/>
                    <a:pt x="3390562" y="495211"/>
                  </a:cubicBezTo>
                  <a:cubicBezTo>
                    <a:pt x="3413297" y="503395"/>
                    <a:pt x="3436941" y="516581"/>
                    <a:pt x="3461494" y="534769"/>
                  </a:cubicBezTo>
                  <a:lnTo>
                    <a:pt x="3461494" y="534769"/>
                  </a:lnTo>
                  <a:lnTo>
                    <a:pt x="3539246" y="429735"/>
                  </a:lnTo>
                  <a:cubicBezTo>
                    <a:pt x="3505599" y="400635"/>
                    <a:pt x="3469906" y="379264"/>
                    <a:pt x="3432167" y="365624"/>
                  </a:cubicBezTo>
                  <a:cubicBezTo>
                    <a:pt x="3394427" y="351983"/>
                    <a:pt x="3351914" y="345162"/>
                    <a:pt x="3304625" y="345162"/>
                  </a:cubicBezTo>
                  <a:cubicBezTo>
                    <a:pt x="3236422" y="345162"/>
                    <a:pt x="3176857" y="361304"/>
                    <a:pt x="3125932" y="393587"/>
                  </a:cubicBezTo>
                  <a:cubicBezTo>
                    <a:pt x="3075006" y="425870"/>
                    <a:pt x="3035903" y="471339"/>
                    <a:pt x="3008621" y="529994"/>
                  </a:cubicBezTo>
                  <a:cubicBezTo>
                    <a:pt x="2981340" y="588650"/>
                    <a:pt x="2967699" y="656171"/>
                    <a:pt x="2967699" y="732559"/>
                  </a:cubicBezTo>
                  <a:cubicBezTo>
                    <a:pt x="2967699" y="808948"/>
                    <a:pt x="2981340" y="875333"/>
                    <a:pt x="3008621" y="931714"/>
                  </a:cubicBezTo>
                  <a:cubicBezTo>
                    <a:pt x="3035903" y="988096"/>
                    <a:pt x="3075006" y="1031519"/>
                    <a:pt x="3125932" y="1061983"/>
                  </a:cubicBezTo>
                  <a:cubicBezTo>
                    <a:pt x="3176857" y="1092448"/>
                    <a:pt x="3236876" y="1107680"/>
                    <a:pt x="3305990" y="1107680"/>
                  </a:cubicBezTo>
                  <a:close/>
                  <a:moveTo>
                    <a:pt x="3861871" y="1107680"/>
                  </a:moveTo>
                  <a:cubicBezTo>
                    <a:pt x="3910977" y="1107680"/>
                    <a:pt x="3953491" y="1097677"/>
                    <a:pt x="3989412" y="1077670"/>
                  </a:cubicBezTo>
                  <a:cubicBezTo>
                    <a:pt x="4025332" y="1057664"/>
                    <a:pt x="4056478" y="1027200"/>
                    <a:pt x="4082851" y="986277"/>
                  </a:cubicBezTo>
                  <a:lnTo>
                    <a:pt x="4082851" y="986277"/>
                  </a:lnTo>
                  <a:lnTo>
                    <a:pt x="4092399" y="1087219"/>
                  </a:lnTo>
                  <a:lnTo>
                    <a:pt x="4243812" y="1087219"/>
                  </a:lnTo>
                  <a:lnTo>
                    <a:pt x="4243812" y="365624"/>
                  </a:lnTo>
                  <a:lnTo>
                    <a:pt x="4069210" y="365624"/>
                  </a:lnTo>
                  <a:lnTo>
                    <a:pt x="4069210" y="873059"/>
                  </a:lnTo>
                  <a:cubicBezTo>
                    <a:pt x="4027378" y="941263"/>
                    <a:pt x="3978726" y="975365"/>
                    <a:pt x="3923254" y="975365"/>
                  </a:cubicBezTo>
                  <a:cubicBezTo>
                    <a:pt x="3892335" y="975365"/>
                    <a:pt x="3869827" y="966726"/>
                    <a:pt x="3855732" y="949447"/>
                  </a:cubicBezTo>
                  <a:cubicBezTo>
                    <a:pt x="3841637" y="932169"/>
                    <a:pt x="3834589" y="903069"/>
                    <a:pt x="3834589" y="862147"/>
                  </a:cubicBezTo>
                  <a:lnTo>
                    <a:pt x="3834589" y="862147"/>
                  </a:lnTo>
                  <a:lnTo>
                    <a:pt x="3834589" y="365624"/>
                  </a:lnTo>
                  <a:lnTo>
                    <a:pt x="3659987" y="365624"/>
                  </a:lnTo>
                  <a:lnTo>
                    <a:pt x="3659987" y="883972"/>
                  </a:lnTo>
                  <a:cubicBezTo>
                    <a:pt x="3659987" y="953994"/>
                    <a:pt x="3677493" y="1008785"/>
                    <a:pt x="3712504" y="1048343"/>
                  </a:cubicBezTo>
                  <a:cubicBezTo>
                    <a:pt x="3747516" y="1087901"/>
                    <a:pt x="3797304" y="1107680"/>
                    <a:pt x="3861871" y="1107680"/>
                  </a:cubicBezTo>
                  <a:close/>
                  <a:moveTo>
                    <a:pt x="4644188" y="1107680"/>
                  </a:moveTo>
                  <a:cubicBezTo>
                    <a:pt x="4730580" y="1107680"/>
                    <a:pt x="4802875" y="1087446"/>
                    <a:pt x="4861076" y="1046979"/>
                  </a:cubicBezTo>
                  <a:cubicBezTo>
                    <a:pt x="4919276" y="1006511"/>
                    <a:pt x="4948377" y="950357"/>
                    <a:pt x="4948377" y="878515"/>
                  </a:cubicBezTo>
                  <a:cubicBezTo>
                    <a:pt x="4948377" y="816677"/>
                    <a:pt x="4929507" y="768480"/>
                    <a:pt x="4891768" y="733924"/>
                  </a:cubicBezTo>
                  <a:cubicBezTo>
                    <a:pt x="4854028" y="699367"/>
                    <a:pt x="4796055" y="671631"/>
                    <a:pt x="4717848" y="650715"/>
                  </a:cubicBezTo>
                  <a:cubicBezTo>
                    <a:pt x="4676016" y="638893"/>
                    <a:pt x="4644415" y="628208"/>
                    <a:pt x="4623045" y="618659"/>
                  </a:cubicBezTo>
                  <a:cubicBezTo>
                    <a:pt x="4601674" y="609111"/>
                    <a:pt x="4586897" y="598880"/>
                    <a:pt x="4578712" y="587968"/>
                  </a:cubicBezTo>
                  <a:cubicBezTo>
                    <a:pt x="4570528" y="577055"/>
                    <a:pt x="4566436" y="563414"/>
                    <a:pt x="4566436" y="547045"/>
                  </a:cubicBezTo>
                  <a:cubicBezTo>
                    <a:pt x="4566436" y="525220"/>
                    <a:pt x="4575984" y="507715"/>
                    <a:pt x="4595081" y="494529"/>
                  </a:cubicBezTo>
                  <a:cubicBezTo>
                    <a:pt x="4614179" y="481342"/>
                    <a:pt x="4641005" y="474749"/>
                    <a:pt x="4675562" y="474749"/>
                  </a:cubicBezTo>
                  <a:cubicBezTo>
                    <a:pt x="4734672" y="474749"/>
                    <a:pt x="4795145" y="494301"/>
                    <a:pt x="4856984" y="533405"/>
                  </a:cubicBezTo>
                  <a:lnTo>
                    <a:pt x="4856984" y="533405"/>
                  </a:lnTo>
                  <a:lnTo>
                    <a:pt x="4925188" y="431099"/>
                  </a:lnTo>
                  <a:cubicBezTo>
                    <a:pt x="4851527" y="373808"/>
                    <a:pt x="4766045" y="345162"/>
                    <a:pt x="4668742" y="345162"/>
                  </a:cubicBezTo>
                  <a:cubicBezTo>
                    <a:pt x="4614179" y="345162"/>
                    <a:pt x="4565754" y="354256"/>
                    <a:pt x="4523467" y="372444"/>
                  </a:cubicBezTo>
                  <a:cubicBezTo>
                    <a:pt x="4481181" y="390632"/>
                    <a:pt x="4448444" y="415640"/>
                    <a:pt x="4425254" y="447468"/>
                  </a:cubicBezTo>
                  <a:cubicBezTo>
                    <a:pt x="4402065" y="479296"/>
                    <a:pt x="4390470" y="515217"/>
                    <a:pt x="4390470" y="555230"/>
                  </a:cubicBezTo>
                  <a:cubicBezTo>
                    <a:pt x="4390470" y="608883"/>
                    <a:pt x="4407748" y="653671"/>
                    <a:pt x="4442305" y="689591"/>
                  </a:cubicBezTo>
                  <a:cubicBezTo>
                    <a:pt x="4476862" y="725512"/>
                    <a:pt x="4530970" y="753475"/>
                    <a:pt x="4604630" y="773482"/>
                  </a:cubicBezTo>
                  <a:cubicBezTo>
                    <a:pt x="4651918" y="787122"/>
                    <a:pt x="4686702" y="798717"/>
                    <a:pt x="4708982" y="808266"/>
                  </a:cubicBezTo>
                  <a:cubicBezTo>
                    <a:pt x="4731261" y="817814"/>
                    <a:pt x="4746721" y="828727"/>
                    <a:pt x="4755360" y="841003"/>
                  </a:cubicBezTo>
                  <a:cubicBezTo>
                    <a:pt x="4763999" y="853280"/>
                    <a:pt x="4768319" y="869876"/>
                    <a:pt x="4768319" y="890792"/>
                  </a:cubicBezTo>
                  <a:cubicBezTo>
                    <a:pt x="4768319" y="918074"/>
                    <a:pt x="4756724" y="939444"/>
                    <a:pt x="4733535" y="954904"/>
                  </a:cubicBezTo>
                  <a:cubicBezTo>
                    <a:pt x="4710345" y="970363"/>
                    <a:pt x="4679199" y="978093"/>
                    <a:pt x="4640096" y="978093"/>
                  </a:cubicBezTo>
                  <a:cubicBezTo>
                    <a:pt x="4571892" y="978093"/>
                    <a:pt x="4506417" y="954449"/>
                    <a:pt x="4443669" y="907161"/>
                  </a:cubicBezTo>
                  <a:lnTo>
                    <a:pt x="4443669" y="907161"/>
                  </a:lnTo>
                  <a:lnTo>
                    <a:pt x="4356368" y="1005374"/>
                  </a:lnTo>
                  <a:cubicBezTo>
                    <a:pt x="4391834" y="1037203"/>
                    <a:pt x="4433894" y="1062211"/>
                    <a:pt x="4482545" y="1080398"/>
                  </a:cubicBezTo>
                  <a:cubicBezTo>
                    <a:pt x="4531197" y="1098586"/>
                    <a:pt x="4585078" y="1107680"/>
                    <a:pt x="4644188" y="1107680"/>
                  </a:cubicBezTo>
                  <a:close/>
                </a:path>
              </a:pathLst>
            </a:custGeom>
            <a:solidFill>
              <a:schemeClr val="bg1"/>
            </a:solidFill>
            <a:ln w="77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22" name="Graphic 9">
              <a:extLst>
                <a:ext uri="{FF2B5EF4-FFF2-40B4-BE49-F238E27FC236}">
                  <a16:creationId xmlns:a16="http://schemas.microsoft.com/office/drawing/2014/main" id="{A335F878-EBFC-6DE6-4CD7-FC0432EDD128}"/>
                </a:ext>
              </a:extLst>
            </p:cNvPr>
            <p:cNvGrpSpPr/>
            <p:nvPr/>
          </p:nvGrpSpPr>
          <p:grpSpPr>
            <a:xfrm>
              <a:off x="1735540" y="2135206"/>
              <a:ext cx="1582253" cy="1971487"/>
              <a:chOff x="1735540" y="2135206"/>
              <a:chExt cx="1582253" cy="1971487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8F788BD-7828-2CF4-74B2-1E76AC7BB72A}"/>
                  </a:ext>
                </a:extLst>
              </p:cNvPr>
              <p:cNvSpPr/>
              <p:nvPr/>
            </p:nvSpPr>
            <p:spPr>
              <a:xfrm>
                <a:off x="1853912" y="2135206"/>
                <a:ext cx="1104494" cy="1971487"/>
              </a:xfrm>
              <a:custGeom>
                <a:avLst/>
                <a:gdLst>
                  <a:gd name="connsiteX0" fmla="*/ 694655 w 1104494"/>
                  <a:gd name="connsiteY0" fmla="*/ 1971539 h 1971487"/>
                  <a:gd name="connsiteX1" fmla="*/ 891327 w 1104494"/>
                  <a:gd name="connsiteY1" fmla="*/ 1797821 h 1971487"/>
                  <a:gd name="connsiteX2" fmla="*/ 1103931 w 1104494"/>
                  <a:gd name="connsiteY2" fmla="*/ 89115 h 1971487"/>
                  <a:gd name="connsiteX3" fmla="*/ 1035051 w 1104494"/>
                  <a:gd name="connsiteY3" fmla="*/ 658 h 1971487"/>
                  <a:gd name="connsiteX4" fmla="*/ 989758 w 1104494"/>
                  <a:gd name="connsiteY4" fmla="*/ 8447 h 1971487"/>
                  <a:gd name="connsiteX5" fmla="*/ 65720 w 1104494"/>
                  <a:gd name="connsiteY5" fmla="*/ 471308 h 1971487"/>
                  <a:gd name="connsiteX6" fmla="*/ 3645 w 1104494"/>
                  <a:gd name="connsiteY6" fmla="*/ 606588 h 1971487"/>
                  <a:gd name="connsiteX7" fmla="*/ 308747 w 1104494"/>
                  <a:gd name="connsiteY7" fmla="*/ 1821619 h 1971487"/>
                  <a:gd name="connsiteX8" fmla="*/ 500967 w 1104494"/>
                  <a:gd name="connsiteY8" fmla="*/ 1971539 h 1971487"/>
                  <a:gd name="connsiteX9" fmla="*/ 694655 w 1104494"/>
                  <a:gd name="connsiteY9" fmla="*/ 1971539 h 19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4494" h="1971487">
                    <a:moveTo>
                      <a:pt x="694655" y="1971539"/>
                    </a:moveTo>
                    <a:cubicBezTo>
                      <a:pt x="794649" y="1971539"/>
                      <a:pt x="878980" y="1897050"/>
                      <a:pt x="891327" y="1797821"/>
                    </a:cubicBezTo>
                    <a:lnTo>
                      <a:pt x="1103931" y="89115"/>
                    </a:lnTo>
                    <a:cubicBezTo>
                      <a:pt x="1109337" y="45668"/>
                      <a:pt x="1078498" y="6064"/>
                      <a:pt x="1035051" y="658"/>
                    </a:cubicBezTo>
                    <a:cubicBezTo>
                      <a:pt x="1019515" y="-1275"/>
                      <a:pt x="1003755" y="1435"/>
                      <a:pt x="989758" y="8447"/>
                    </a:cubicBezTo>
                    <a:lnTo>
                      <a:pt x="65720" y="471308"/>
                    </a:lnTo>
                    <a:cubicBezTo>
                      <a:pt x="15876" y="496275"/>
                      <a:pt x="-9932" y="552519"/>
                      <a:pt x="3645" y="606588"/>
                    </a:cubicBezTo>
                    <a:lnTo>
                      <a:pt x="308747" y="1821619"/>
                    </a:lnTo>
                    <a:cubicBezTo>
                      <a:pt x="330876" y="1909748"/>
                      <a:pt x="410102" y="1971539"/>
                      <a:pt x="500967" y="1971539"/>
                    </a:cubicBezTo>
                    <a:lnTo>
                      <a:pt x="694655" y="1971539"/>
                    </a:lnTo>
                    <a:close/>
                  </a:path>
                </a:pathLst>
              </a:custGeom>
              <a:gradFill>
                <a:gsLst>
                  <a:gs pos="0">
                    <a:srgbClr val="CF1138"/>
                  </a:gs>
                  <a:gs pos="50000">
                    <a:srgbClr val="B80C29"/>
                  </a:gs>
                  <a:gs pos="100000">
                    <a:srgbClr val="A2071A"/>
                  </a:gs>
                </a:gsLst>
                <a:lin ang="5400000" scaled="1"/>
              </a:gradFill>
              <a:ln w="77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9">
                <a:extLst>
                  <a:ext uri="{FF2B5EF4-FFF2-40B4-BE49-F238E27FC236}">
                    <a16:creationId xmlns:a16="http://schemas.microsoft.com/office/drawing/2014/main" id="{3D750E1C-D6FB-9DB6-6549-0CC2ACD28935}"/>
                  </a:ext>
                </a:extLst>
              </p:cNvPr>
              <p:cNvGrpSpPr/>
              <p:nvPr/>
            </p:nvGrpSpPr>
            <p:grpSpPr>
              <a:xfrm>
                <a:off x="1735540" y="2214445"/>
                <a:ext cx="1582253" cy="1647502"/>
                <a:chOff x="1735540" y="2214445"/>
                <a:chExt cx="1582253" cy="1647502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497382A-E3DB-C5BC-09E6-96FCE44C87E8}"/>
                    </a:ext>
                  </a:extLst>
                </p:cNvPr>
                <p:cNvSpPr/>
                <p:nvPr/>
              </p:nvSpPr>
              <p:spPr>
                <a:xfrm>
                  <a:off x="1735540" y="2340620"/>
                  <a:ext cx="1545950" cy="1521326"/>
                </a:xfrm>
                <a:custGeom>
                  <a:avLst/>
                  <a:gdLst>
                    <a:gd name="connsiteX0" fmla="*/ 378556 w 1545950"/>
                    <a:gd name="connsiteY0" fmla="*/ 668454 h 1521326"/>
                    <a:gd name="connsiteX1" fmla="*/ 52 w 1545950"/>
                    <a:gd name="connsiteY1" fmla="*/ 900739 h 1521326"/>
                    <a:gd name="connsiteX2" fmla="*/ 608664 w 1545950"/>
                    <a:gd name="connsiteY2" fmla="*/ 1521389 h 1521326"/>
                    <a:gd name="connsiteX3" fmla="*/ 1546003 w 1545950"/>
                    <a:gd name="connsiteY3" fmla="*/ 577560 h 1521326"/>
                    <a:gd name="connsiteX4" fmla="*/ 1478379 w 1545950"/>
                    <a:gd name="connsiteY4" fmla="*/ 62 h 1521326"/>
                    <a:gd name="connsiteX5" fmla="*/ 627449 w 1545950"/>
                    <a:gd name="connsiteY5" fmla="*/ 1069673 h 1521326"/>
                    <a:gd name="connsiteX6" fmla="*/ 378556 w 1545950"/>
                    <a:gd name="connsiteY6" fmla="*/ 668454 h 1521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5950" h="1521326">
                      <a:moveTo>
                        <a:pt x="378556" y="668454"/>
                      </a:moveTo>
                      <a:lnTo>
                        <a:pt x="52" y="900739"/>
                      </a:lnTo>
                      <a:lnTo>
                        <a:pt x="608664" y="1521389"/>
                      </a:lnTo>
                      <a:cubicBezTo>
                        <a:pt x="608664" y="1521389"/>
                        <a:pt x="1125234" y="968680"/>
                        <a:pt x="1546003" y="577560"/>
                      </a:cubicBezTo>
                      <a:cubicBezTo>
                        <a:pt x="1546003" y="577560"/>
                        <a:pt x="1447385" y="229592"/>
                        <a:pt x="1478379" y="62"/>
                      </a:cubicBezTo>
                      <a:cubicBezTo>
                        <a:pt x="1478379" y="62"/>
                        <a:pt x="962749" y="304878"/>
                        <a:pt x="627449" y="1069673"/>
                      </a:cubicBezTo>
                      <a:lnTo>
                        <a:pt x="378556" y="668454"/>
                      </a:lnTo>
                      <a:close/>
                    </a:path>
                  </a:pathLst>
                </a:custGeom>
                <a:solidFill>
                  <a:srgbClr val="C5D0D8"/>
                </a:solidFill>
                <a:ln w="777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6" name="Graphic 9">
                  <a:extLst>
                    <a:ext uri="{FF2B5EF4-FFF2-40B4-BE49-F238E27FC236}">
                      <a16:creationId xmlns:a16="http://schemas.microsoft.com/office/drawing/2014/main" id="{A92F3EA6-76C7-8CF6-DCB3-8A7392E4FCFB}"/>
                    </a:ext>
                  </a:extLst>
                </p:cNvPr>
                <p:cNvGrpSpPr/>
                <p:nvPr/>
              </p:nvGrpSpPr>
              <p:grpSpPr>
                <a:xfrm>
                  <a:off x="1771842" y="2214445"/>
                  <a:ext cx="1545950" cy="1521326"/>
                  <a:chOff x="1771842" y="2214445"/>
                  <a:chExt cx="1545950" cy="1521326"/>
                </a:xfrm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70C6560F-A3EB-D342-B9EE-1FA83D8D4672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3ABC0A19-C7A7-B67C-E18F-F8377EB8B6AC}"/>
                      </a:ext>
                    </a:extLst>
                  </p:cNvPr>
                  <p:cNvSpPr/>
                  <p:nvPr/>
                </p:nvSpPr>
                <p:spPr>
                  <a:xfrm>
                    <a:off x="1771842" y="2214445"/>
                    <a:ext cx="1545950" cy="1521326"/>
                  </a:xfrm>
                  <a:custGeom>
                    <a:avLst/>
                    <a:gdLst>
                      <a:gd name="connsiteX0" fmla="*/ 378556 w 1545950"/>
                      <a:gd name="connsiteY0" fmla="*/ 668454 h 1521326"/>
                      <a:gd name="connsiteX1" fmla="*/ 52 w 1545950"/>
                      <a:gd name="connsiteY1" fmla="*/ 900739 h 1521326"/>
                      <a:gd name="connsiteX2" fmla="*/ 608664 w 1545950"/>
                      <a:gd name="connsiteY2" fmla="*/ 1521389 h 1521326"/>
                      <a:gd name="connsiteX3" fmla="*/ 1546003 w 1545950"/>
                      <a:gd name="connsiteY3" fmla="*/ 577560 h 1521326"/>
                      <a:gd name="connsiteX4" fmla="*/ 1478379 w 1545950"/>
                      <a:gd name="connsiteY4" fmla="*/ 62 h 1521326"/>
                      <a:gd name="connsiteX5" fmla="*/ 627449 w 1545950"/>
                      <a:gd name="connsiteY5" fmla="*/ 1069673 h 1521326"/>
                      <a:gd name="connsiteX6" fmla="*/ 378556 w 1545950"/>
                      <a:gd name="connsiteY6" fmla="*/ 668454 h 1521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45950" h="1521326">
                        <a:moveTo>
                          <a:pt x="378556" y="668454"/>
                        </a:moveTo>
                        <a:lnTo>
                          <a:pt x="52" y="900739"/>
                        </a:lnTo>
                        <a:lnTo>
                          <a:pt x="608664" y="1521389"/>
                        </a:lnTo>
                        <a:cubicBezTo>
                          <a:pt x="608664" y="1521389"/>
                          <a:pt x="1125234" y="968680"/>
                          <a:pt x="1546003" y="577560"/>
                        </a:cubicBezTo>
                        <a:cubicBezTo>
                          <a:pt x="1546003" y="577560"/>
                          <a:pt x="1447385" y="229592"/>
                          <a:pt x="1478379" y="62"/>
                        </a:cubicBezTo>
                        <a:cubicBezTo>
                          <a:pt x="1478379" y="62"/>
                          <a:pt x="962749" y="304878"/>
                          <a:pt x="627449" y="1069673"/>
                        </a:cubicBezTo>
                        <a:lnTo>
                          <a:pt x="378556" y="66845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7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2522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0" r:id="rId2"/>
    <p:sldLayoutId id="2147483676" r:id="rId3"/>
    <p:sldLayoutId id="2147483664" r:id="rId4"/>
    <p:sldLayoutId id="2147483651" r:id="rId5"/>
    <p:sldLayoutId id="2147483679" r:id="rId6"/>
    <p:sldLayoutId id="2147483675" r:id="rId7"/>
    <p:sldLayoutId id="2147483662" r:id="rId8"/>
    <p:sldLayoutId id="2147483674" r:id="rId9"/>
    <p:sldLayoutId id="2147483650" r:id="rId10"/>
    <p:sldLayoutId id="2147483677" r:id="rId11"/>
    <p:sldLayoutId id="2147483649" r:id="rId12"/>
    <p:sldLayoutId id="2147483678" r:id="rId13"/>
    <p:sldLayoutId id="2147483663" r:id="rId14"/>
    <p:sldLayoutId id="2147483672" r:id="rId15"/>
    <p:sldLayoutId id="2147483673" r:id="rId16"/>
    <p:sldLayoutId id="2147483652" r:id="rId17"/>
    <p:sldLayoutId id="2147483653" r:id="rId18"/>
    <p:sldLayoutId id="2147483654" r:id="rId19"/>
    <p:sldLayoutId id="2147483667" r:id="rId20"/>
    <p:sldLayoutId id="2147483655" r:id="rId21"/>
    <p:sldLayoutId id="2147483656" r:id="rId22"/>
    <p:sldLayoutId id="2147483657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Kadwa" pitchFamily="2" charset="77"/>
          <a:ea typeface="+mj-ea"/>
          <a:cs typeface="Kadwa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Lucida Grande Bold" panose="020B0600040502020204" pitchFamily="34" charset="0"/>
        <a:buChar char="⇢"/>
        <a:defRPr sz="180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Lucida Grande Bold" panose="020B0600040502020204" pitchFamily="34" charset="0"/>
        <a:buChar char="⇢"/>
        <a:defRPr sz="160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Lucida Grande Bold" panose="020B0600040502020204" pitchFamily="34" charset="0"/>
        <a:buChar char="⇢"/>
        <a:defRPr sz="140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Lucida Grande Bold" panose="020B0600040502020204" pitchFamily="34" charset="0"/>
        <a:buChar char="⇢"/>
        <a:defRPr sz="120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Lucida Grande Bold" panose="020B0600040502020204" pitchFamily="34" charset="0"/>
        <a:buChar char="⇢"/>
        <a:defRPr sz="120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www.flickr.com/photos/eoringel/3473721290" TargetMode="External"/><Relationship Id="rId7" Type="http://schemas.openxmlformats.org/officeDocument/2006/relationships/hyperlink" Target="https://www.pexels.com/video/aerial-shot-of-the-alameda-island-6509131/" TargetMode="External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11" Type="http://schemas.openxmlformats.org/officeDocument/2006/relationships/hyperlink" Target="https://www.flickr.com/photos/neighborhoods/7436964844/" TargetMode="External"/><Relationship Id="rId5" Type="http://schemas.openxmlformats.org/officeDocument/2006/relationships/hyperlink" Target="https://www.flickr.com/photos/henrikj/8546609472/" TargetMode="External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hyperlink" Target="https://wikitravel.org/en/Alameda_Count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49.sv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publicdomainpictures.net/en/view-image.php?image=209152&amp;picture=agenda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66.svg"/><Relationship Id="rId7" Type="http://schemas.openxmlformats.org/officeDocument/2006/relationships/diagramColors" Target="../diagrams/colors14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68.png"/><Relationship Id="rId4" Type="http://schemas.openxmlformats.org/officeDocument/2006/relationships/diagramData" Target="../diagrams/data14.xml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76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profile-png/download/5156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lameda@bitfocus.com" TargetMode="External"/><Relationship Id="rId2" Type="http://schemas.openxmlformats.org/officeDocument/2006/relationships/hyperlink" Target="mailto:hmissupport@achmis.org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bitfocus.zoom.us/meeting/register/tZ0kfuuvqzMiH9EQ8jF8JtC4eJkIAuOXpzws" TargetMode="External"/><Relationship Id="rId5" Type="http://schemas.openxmlformats.org/officeDocument/2006/relationships/hyperlink" Target="https://bitfocus.zoom.us/meeting/register/tZAkf-6vpz8sG9VXy7n8Jk5WYQuqTJkewE7S" TargetMode="External"/><Relationship Id="rId4" Type="http://schemas.openxmlformats.org/officeDocument/2006/relationships/hyperlink" Target="https://bitfocus.zoom.us/meeting/register/tZctf-uuqTsiH91llAUG-r9u_06kyidp2g-B#/registr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7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79C03-9D1C-5F27-F80E-30566287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6F0DCA-5E85-E130-BE2F-36E8D302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189" y="1709738"/>
            <a:ext cx="10613390" cy="2852737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Alameda County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C82A0D-A1B7-952A-0A6E-FB7046C4A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64" r="9464"/>
          <a:stretch/>
        </p:blipFill>
        <p:spPr>
          <a:xfrm>
            <a:off x="776190" y="619866"/>
            <a:ext cx="2581080" cy="2387781"/>
          </a:xfrm>
          <a:custGeom>
            <a:avLst/>
            <a:gdLst>
              <a:gd name="connsiteX0" fmla="*/ 2407954 w 2581080"/>
              <a:gd name="connsiteY0" fmla="*/ 969 h 2387781"/>
              <a:gd name="connsiteX1" fmla="*/ 2580540 w 2581080"/>
              <a:gd name="connsiteY1" fmla="*/ 173555 h 2387781"/>
              <a:gd name="connsiteX2" fmla="*/ 2407954 w 2581080"/>
              <a:gd name="connsiteY2" fmla="*/ 2213670 h 2387781"/>
              <a:gd name="connsiteX3" fmla="*/ 2235367 w 2581080"/>
              <a:gd name="connsiteY3" fmla="*/ 2386259 h 2387781"/>
              <a:gd name="connsiteX4" fmla="*/ 393888 w 2581080"/>
              <a:gd name="connsiteY4" fmla="*/ 2171337 h 2387781"/>
              <a:gd name="connsiteX5" fmla="*/ 221302 w 2581080"/>
              <a:gd name="connsiteY5" fmla="*/ 1998750 h 2387781"/>
              <a:gd name="connsiteX6" fmla="*/ 1496 w 2581080"/>
              <a:gd name="connsiteY6" fmla="*/ 354284 h 2387781"/>
              <a:gd name="connsiteX7" fmla="*/ 174085 w 2581080"/>
              <a:gd name="connsiteY7" fmla="*/ 181697 h 238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1080" h="2387781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72B02C-1065-DCC2-A4B4-FFDD7E7A5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134" r="14134"/>
          <a:stretch/>
        </p:blipFill>
        <p:spPr>
          <a:xfrm>
            <a:off x="4763594" y="290624"/>
            <a:ext cx="2596338" cy="2410635"/>
          </a:xfrm>
          <a:custGeom>
            <a:avLst/>
            <a:gdLst>
              <a:gd name="connsiteX0" fmla="*/ 2427699 w 2596338"/>
              <a:gd name="connsiteY0" fmla="*/ 520 h 2410635"/>
              <a:gd name="connsiteX1" fmla="*/ 2590056 w 2596338"/>
              <a:gd name="connsiteY1" fmla="*/ 162877 h 2410635"/>
              <a:gd name="connsiteX2" fmla="*/ 1943692 w 2596338"/>
              <a:gd name="connsiteY2" fmla="*/ 2019261 h 2410635"/>
              <a:gd name="connsiteX3" fmla="*/ 1782866 w 2596338"/>
              <a:gd name="connsiteY3" fmla="*/ 2181618 h 2410635"/>
              <a:gd name="connsiteX4" fmla="*/ 554466 w 2596338"/>
              <a:gd name="connsiteY4" fmla="*/ 2408305 h 2410635"/>
              <a:gd name="connsiteX5" fmla="*/ 392110 w 2596338"/>
              <a:gd name="connsiteY5" fmla="*/ 2245947 h 2410635"/>
              <a:gd name="connsiteX6" fmla="*/ 1534 w 2596338"/>
              <a:gd name="connsiteY6" fmla="*/ 332892 h 2410635"/>
              <a:gd name="connsiteX7" fmla="*/ 163890 w 2596338"/>
              <a:gd name="connsiteY7" fmla="*/ 170534 h 24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338" h="2410635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E91916-F57E-4256-D1EA-7850EAD8F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0188" r="20188"/>
          <a:stretch/>
        </p:blipFill>
        <p:spPr>
          <a:xfrm>
            <a:off x="9191518" y="290624"/>
            <a:ext cx="2690223" cy="2538003"/>
          </a:xfrm>
          <a:custGeom>
            <a:avLst/>
            <a:gdLst>
              <a:gd name="connsiteX0" fmla="*/ 142490 w 2690223"/>
              <a:gd name="connsiteY0" fmla="*/ 327 h 2538003"/>
              <a:gd name="connsiteX1" fmla="*/ 176695 w 2690223"/>
              <a:gd name="connsiteY1" fmla="*/ 2327 h 2538003"/>
              <a:gd name="connsiteX2" fmla="*/ 2331786 w 2690223"/>
              <a:gd name="connsiteY2" fmla="*/ 484616 h 2538003"/>
              <a:gd name="connsiteX3" fmla="*/ 2507032 w 2690223"/>
              <a:gd name="connsiteY3" fmla="*/ 646827 h 2538003"/>
              <a:gd name="connsiteX4" fmla="*/ 2689519 w 2690223"/>
              <a:gd name="connsiteY4" fmla="*/ 1990862 h 2538003"/>
              <a:gd name="connsiteX5" fmla="*/ 2512825 w 2690223"/>
              <a:gd name="connsiteY5" fmla="*/ 2153073 h 2538003"/>
              <a:gd name="connsiteX6" fmla="*/ 283869 w 2690223"/>
              <a:gd name="connsiteY6" fmla="*/ 2535428 h 2538003"/>
              <a:gd name="connsiteX7" fmla="*/ 107175 w 2690223"/>
              <a:gd name="connsiteY7" fmla="*/ 2373217 h 2538003"/>
              <a:gd name="connsiteX8" fmla="*/ 0 w 2690223"/>
              <a:gd name="connsiteY8" fmla="*/ 164537 h 2538003"/>
              <a:gd name="connsiteX9" fmla="*/ 142490 w 2690223"/>
              <a:gd name="connsiteY9" fmla="*/ 327 h 25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0223" h="2538003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A9FD5E-F3F5-3553-BBCB-884D0ADD3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0676" r="30676"/>
          <a:stretch/>
        </p:blipFill>
        <p:spPr>
          <a:xfrm>
            <a:off x="6714264" y="895609"/>
            <a:ext cx="3183497" cy="2059333"/>
          </a:xfrm>
          <a:custGeom>
            <a:avLst/>
            <a:gdLst>
              <a:gd name="connsiteX0" fmla="*/ 190544 w 3605408"/>
              <a:gd name="connsiteY0" fmla="*/ 438 h 2332258"/>
              <a:gd name="connsiteX1" fmla="*/ 241968 w 3605408"/>
              <a:gd name="connsiteY1" fmla="*/ 2997 h 2332258"/>
              <a:gd name="connsiteX2" fmla="*/ 3357202 w 3605408"/>
              <a:gd name="connsiteY2" fmla="*/ 459917 h 2332258"/>
              <a:gd name="connsiteX3" fmla="*/ 3595534 w 3605408"/>
              <a:gd name="connsiteY3" fmla="*/ 660171 h 2332258"/>
              <a:gd name="connsiteX4" fmla="*/ 2890410 w 3605408"/>
              <a:gd name="connsiteY4" fmla="*/ 2128238 h 2332258"/>
              <a:gd name="connsiteX5" fmla="*/ 2652080 w 3605408"/>
              <a:gd name="connsiteY5" fmla="*/ 2328493 h 2332258"/>
              <a:gd name="connsiteX6" fmla="*/ 634017 w 3605408"/>
              <a:gd name="connsiteY6" fmla="*/ 1968882 h 2332258"/>
              <a:gd name="connsiteX7" fmla="*/ 395685 w 3605408"/>
              <a:gd name="connsiteY7" fmla="*/ 1768625 h 2332258"/>
              <a:gd name="connsiteX8" fmla="*/ 3636 w 3605408"/>
              <a:gd name="connsiteY8" fmla="*/ 203252 h 2332258"/>
              <a:gd name="connsiteX9" fmla="*/ 190544 w 3605408"/>
              <a:gd name="connsiteY9" fmla="*/ 438 h 233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5408" h="2332258">
                <a:moveTo>
                  <a:pt x="190544" y="438"/>
                </a:moveTo>
                <a:cubicBezTo>
                  <a:pt x="207285" y="-595"/>
                  <a:pt x="224517" y="177"/>
                  <a:pt x="241968" y="2997"/>
                </a:cubicBezTo>
                <a:lnTo>
                  <a:pt x="3357202" y="459917"/>
                </a:lnTo>
                <a:cubicBezTo>
                  <a:pt x="3563099" y="486712"/>
                  <a:pt x="3633612" y="560044"/>
                  <a:pt x="3595534" y="660171"/>
                </a:cubicBezTo>
                <a:lnTo>
                  <a:pt x="2890410" y="2128238"/>
                </a:lnTo>
                <a:cubicBezTo>
                  <a:pt x="2818489" y="2270674"/>
                  <a:pt x="2787463" y="2351058"/>
                  <a:pt x="2652080" y="2328493"/>
                </a:cubicBezTo>
                <a:lnTo>
                  <a:pt x="634017" y="1968882"/>
                </a:lnTo>
                <a:cubicBezTo>
                  <a:pt x="491582" y="1946317"/>
                  <a:pt x="432352" y="1898369"/>
                  <a:pt x="395685" y="1768625"/>
                </a:cubicBezTo>
                <a:lnTo>
                  <a:pt x="3636" y="203252"/>
                </a:lnTo>
                <a:cubicBezTo>
                  <a:pt x="-19809" y="103300"/>
                  <a:pt x="73356" y="7669"/>
                  <a:pt x="190544" y="438"/>
                </a:cubicBez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836417-645E-487F-B819-212266D1E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478" r="14478"/>
          <a:stretch/>
        </p:blipFill>
        <p:spPr>
          <a:xfrm>
            <a:off x="3051091" y="619866"/>
            <a:ext cx="2596338" cy="2740909"/>
          </a:xfrm>
          <a:custGeom>
            <a:avLst/>
            <a:gdLst>
              <a:gd name="connsiteX0" fmla="*/ 1307416 w 2596338"/>
              <a:gd name="connsiteY0" fmla="*/ 117 h 2740909"/>
              <a:gd name="connsiteX1" fmla="*/ 1483000 w 2596338"/>
              <a:gd name="connsiteY1" fmla="*/ 112794 h 2740909"/>
              <a:gd name="connsiteX2" fmla="*/ 2582995 w 2596338"/>
              <a:gd name="connsiteY2" fmla="*/ 2366403 h 2740909"/>
              <a:gd name="connsiteX3" fmla="*/ 2448177 w 2596338"/>
              <a:gd name="connsiteY3" fmla="*/ 2551779 h 2740909"/>
              <a:gd name="connsiteX4" fmla="*/ 185375 w 2596338"/>
              <a:gd name="connsiteY4" fmla="*/ 2740218 h 2740909"/>
              <a:gd name="connsiteX5" fmla="*/ 0 w 2596338"/>
              <a:gd name="connsiteY5" fmla="*/ 2605400 h 2740909"/>
              <a:gd name="connsiteX6" fmla="*/ 41366 w 2596338"/>
              <a:gd name="connsiteY6" fmla="*/ 618362 h 2740909"/>
              <a:gd name="connsiteX7" fmla="*/ 176184 w 2596338"/>
              <a:gd name="connsiteY7" fmla="*/ 432987 h 2740909"/>
              <a:gd name="connsiteX8" fmla="*/ 1231749 w 2596338"/>
              <a:gd name="connsiteY8" fmla="*/ 16275 h 2740909"/>
              <a:gd name="connsiteX9" fmla="*/ 1307416 w 2596338"/>
              <a:gd name="connsiteY9" fmla="*/ 117 h 274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6338" h="2740909">
                <a:moveTo>
                  <a:pt x="1307416" y="117"/>
                </a:moveTo>
                <a:cubicBezTo>
                  <a:pt x="1381025" y="-2395"/>
                  <a:pt x="1446232" y="35810"/>
                  <a:pt x="1483000" y="112794"/>
                </a:cubicBezTo>
                <a:lnTo>
                  <a:pt x="2582995" y="2366403"/>
                </a:lnTo>
                <a:cubicBezTo>
                  <a:pt x="2627423" y="2452197"/>
                  <a:pt x="2555419" y="2544118"/>
                  <a:pt x="2448177" y="2551779"/>
                </a:cubicBezTo>
                <a:lnTo>
                  <a:pt x="185375" y="2740218"/>
                </a:lnTo>
                <a:cubicBezTo>
                  <a:pt x="90390" y="2747877"/>
                  <a:pt x="0" y="2691193"/>
                  <a:pt x="0" y="2605400"/>
                </a:cubicBezTo>
                <a:lnTo>
                  <a:pt x="41366" y="618362"/>
                </a:lnTo>
                <a:cubicBezTo>
                  <a:pt x="44428" y="514184"/>
                  <a:pt x="85794" y="469756"/>
                  <a:pt x="176184" y="432987"/>
                </a:cubicBezTo>
                <a:lnTo>
                  <a:pt x="1231749" y="16275"/>
                </a:lnTo>
                <a:cubicBezTo>
                  <a:pt x="1257410" y="6317"/>
                  <a:pt x="1282880" y="955"/>
                  <a:pt x="1307416" y="117"/>
                </a:cubicBez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8F9341-97BC-FC81-A5EC-EAAEF66F1F3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latin typeface="Lato"/>
                <a:ea typeface="Lato"/>
                <a:cs typeface="Lato"/>
              </a:rPr>
              <a:t>Clarity HMIS – General Refresher Training</a:t>
            </a:r>
          </a:p>
          <a:p>
            <a:r>
              <a:rPr lang="en-US" dirty="0">
                <a:latin typeface="Lato"/>
                <a:ea typeface="Lato"/>
                <a:cs typeface="Lato"/>
              </a:rPr>
              <a:t>April 2025</a:t>
            </a:r>
            <a:endParaRPr lang="en-US" dirty="0">
              <a:ea typeface="Lato"/>
              <a:cs typeface="Lato"/>
            </a:endParaRPr>
          </a:p>
        </p:txBody>
      </p:sp>
      <p:pic>
        <p:nvPicPr>
          <p:cNvPr id="4" name="Picture 3" descr="A logo of a county&#10;&#10;Description automatically generated">
            <a:extLst>
              <a:ext uri="{FF2B5EF4-FFF2-40B4-BE49-F238E27FC236}">
                <a16:creationId xmlns:a16="http://schemas.microsoft.com/office/drawing/2014/main" id="{7DC10377-DB36-38A4-1F21-1C3DBB4F1F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9349" y="5729287"/>
            <a:ext cx="1031082" cy="9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8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02E75B1-202A-A14D-B239-168B8CAD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16" y="188912"/>
            <a:ext cx="7729210" cy="80010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Managing Households</a:t>
            </a:r>
          </a:p>
        </p:txBody>
      </p:sp>
      <p:pic>
        <p:nvPicPr>
          <p:cNvPr id="15" name="Google Shape;398;p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9D6066-F3F5-374C-ACAF-187A854DE2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7143" b="2263"/>
          <a:stretch/>
        </p:blipFill>
        <p:spPr>
          <a:xfrm>
            <a:off x="5069306" y="224737"/>
            <a:ext cx="6837158" cy="3204263"/>
          </a:xfrm>
          <a:prstGeom prst="rect">
            <a:avLst/>
          </a:prstGeom>
          <a:noFill/>
          <a:ln>
            <a:noFill/>
          </a:ln>
          <a:effectLst>
            <a:outerShdw blurRad="50800" dist="246354" dir="762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Google Shape;399;p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C612A9-9441-BC44-850A-A18987556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9306" y="3648374"/>
            <a:ext cx="6837158" cy="2984889"/>
          </a:xfrm>
          <a:prstGeom prst="rect">
            <a:avLst/>
          </a:prstGeom>
          <a:noFill/>
          <a:ln>
            <a:noFill/>
          </a:ln>
          <a:effectLst>
            <a:outerShdw blurRad="50800" dist="246354" dir="762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2E064-4631-3644-B9E1-E77A3E9717BE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ED5CE3-3B54-279C-8A45-989BCDCF21BA}"/>
              </a:ext>
            </a:extLst>
          </p:cNvPr>
          <p:cNvGrpSpPr/>
          <p:nvPr/>
        </p:nvGrpSpPr>
        <p:grpSpPr>
          <a:xfrm>
            <a:off x="1137757" y="1386256"/>
            <a:ext cx="2936808" cy="1864873"/>
            <a:chOff x="2602143" y="311146"/>
            <a:chExt cx="2936808" cy="186487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C896BD5-20C6-03A8-026B-4BA95DB5844F}"/>
                </a:ext>
              </a:extLst>
            </p:cNvPr>
            <p:cNvSpPr/>
            <p:nvPr/>
          </p:nvSpPr>
          <p:spPr>
            <a:xfrm>
              <a:off x="2602143" y="311146"/>
              <a:ext cx="2936808" cy="1864873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Lato Light" panose="020F0302020204030203" pitchFamily="34" charset="77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B71332D7-AB34-2194-8BB3-FA466C3C7CF5}"/>
                </a:ext>
              </a:extLst>
            </p:cNvPr>
            <p:cNvSpPr txBox="1"/>
            <p:nvPr/>
          </p:nvSpPr>
          <p:spPr>
            <a:xfrm>
              <a:off x="2656763" y="365766"/>
              <a:ext cx="2827568" cy="17556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>
                  <a:latin typeface="Lato Light" panose="020F0302020204030203" pitchFamily="34" charset="77"/>
                </a:rPr>
                <a:t>Selecting the plus or join icon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88F9E9-D87D-8051-F538-AEF2C6027380}"/>
              </a:ext>
            </a:extLst>
          </p:cNvPr>
          <p:cNvGrpSpPr/>
          <p:nvPr/>
        </p:nvGrpSpPr>
        <p:grpSpPr>
          <a:xfrm>
            <a:off x="1147050" y="4062470"/>
            <a:ext cx="2936808" cy="1864873"/>
            <a:chOff x="6191575" y="311146"/>
            <a:chExt cx="2936808" cy="186487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F088501-58DE-75E0-566F-29ED2FF9C405}"/>
                </a:ext>
              </a:extLst>
            </p:cNvPr>
            <p:cNvSpPr/>
            <p:nvPr/>
          </p:nvSpPr>
          <p:spPr>
            <a:xfrm>
              <a:off x="6191575" y="311146"/>
              <a:ext cx="2936808" cy="1864873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Lato Light" panose="020F0302020204030203" pitchFamily="34" charset="77"/>
              </a:endParaRPr>
            </a:p>
          </p:txBody>
        </p:sp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DEDE155B-95CA-184B-35F3-B48968C4D697}"/>
                </a:ext>
              </a:extLst>
            </p:cNvPr>
            <p:cNvSpPr txBox="1"/>
            <p:nvPr/>
          </p:nvSpPr>
          <p:spPr>
            <a:xfrm>
              <a:off x="6246195" y="365766"/>
              <a:ext cx="2827568" cy="175563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>
                  <a:latin typeface="Lato Light" panose="020F0302020204030203" pitchFamily="34" charset="77"/>
                </a:rPr>
                <a:t>Set Member Type and Start Date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17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6BBE-6044-DE46-8D0D-04677827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285758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Editing a Household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49B7F-2A72-564C-A27D-9D6E3906D685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D74B494-6FCD-47E1-994C-568C4CB6D27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97046617"/>
              </p:ext>
            </p:extLst>
          </p:nvPr>
        </p:nvGraphicFramePr>
        <p:xfrm>
          <a:off x="309967" y="1017278"/>
          <a:ext cx="6395633" cy="491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oogle Shape;405;p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CA79C2-23F3-FC4A-A530-471286E66303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6452576" y="93932"/>
            <a:ext cx="5145866" cy="4151375"/>
          </a:xfrm>
          <a:prstGeom prst="rect">
            <a:avLst/>
          </a:prstGeom>
          <a:noFill/>
          <a:ln>
            <a:noFill/>
          </a:ln>
          <a:effectLst>
            <a:outerShdw blurRad="50800" dist="150423" dir="97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Google Shape;407;p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B45286-BA29-1E4A-B195-800D2B84B0A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2576" y="2559041"/>
            <a:ext cx="5145866" cy="4108058"/>
          </a:xfrm>
          <a:prstGeom prst="rect">
            <a:avLst/>
          </a:prstGeom>
          <a:noFill/>
          <a:ln>
            <a:noFill/>
          </a:ln>
          <a:effectLst>
            <a:outerShdw blurRad="50800" dist="150423" dir="97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3309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A557A-7E59-6920-8B19-7D6DFC20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5" name="Picture 14" descr="Mobile phone and text message bubbles">
            <a:extLst>
              <a:ext uri="{FF2B5EF4-FFF2-40B4-BE49-F238E27FC236}">
                <a16:creationId xmlns:a16="http://schemas.microsoft.com/office/drawing/2014/main" id="{D8BC5BD2-7DB9-1E85-063B-D386A79C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99" r="14099"/>
          <a:stretch/>
        </p:blipFill>
        <p:spPr>
          <a:xfrm>
            <a:off x="5839326" y="549605"/>
            <a:ext cx="7180277" cy="6666709"/>
          </a:xfrm>
          <a:custGeom>
            <a:avLst/>
            <a:gdLst>
              <a:gd name="connsiteX0" fmla="*/ 5209615 w 5571498"/>
              <a:gd name="connsiteY0" fmla="*/ 1115 h 5172998"/>
              <a:gd name="connsiteX1" fmla="*/ 5558017 w 5571498"/>
              <a:gd name="connsiteY1" fmla="*/ 349517 h 5172998"/>
              <a:gd name="connsiteX2" fmla="*/ 4170981 w 5571498"/>
              <a:gd name="connsiteY2" fmla="*/ 4333144 h 5172998"/>
              <a:gd name="connsiteX3" fmla="*/ 3825863 w 5571498"/>
              <a:gd name="connsiteY3" fmla="*/ 4681546 h 5172998"/>
              <a:gd name="connsiteX4" fmla="*/ 1189833 w 5571498"/>
              <a:gd name="connsiteY4" fmla="*/ 5167997 h 5172998"/>
              <a:gd name="connsiteX5" fmla="*/ 841431 w 5571498"/>
              <a:gd name="connsiteY5" fmla="*/ 4819592 h 5172998"/>
              <a:gd name="connsiteX6" fmla="*/ 3291 w 5571498"/>
              <a:gd name="connsiteY6" fmla="*/ 714354 h 5172998"/>
              <a:gd name="connsiteX7" fmla="*/ 351693 w 5571498"/>
              <a:gd name="connsiteY7" fmla="*/ 365949 h 517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1498" h="5172998">
                <a:moveTo>
                  <a:pt x="5209615" y="1115"/>
                </a:moveTo>
                <a:cubicBezTo>
                  <a:pt x="5439695" y="-15321"/>
                  <a:pt x="5623757" y="152306"/>
                  <a:pt x="5558017" y="349517"/>
                </a:cubicBezTo>
                <a:lnTo>
                  <a:pt x="4170981" y="4333144"/>
                </a:lnTo>
                <a:cubicBezTo>
                  <a:pt x="4105245" y="4540213"/>
                  <a:pt x="4023074" y="4648678"/>
                  <a:pt x="3825863" y="4681546"/>
                </a:cubicBezTo>
                <a:lnTo>
                  <a:pt x="1189833" y="5167997"/>
                </a:lnTo>
                <a:cubicBezTo>
                  <a:pt x="986051" y="5204152"/>
                  <a:pt x="884161" y="5039809"/>
                  <a:pt x="841431" y="4819592"/>
                </a:cubicBezTo>
                <a:lnTo>
                  <a:pt x="3291" y="714354"/>
                </a:lnTo>
                <a:cubicBezTo>
                  <a:pt x="-26289" y="533579"/>
                  <a:pt x="147911" y="382385"/>
                  <a:pt x="351693" y="365949"/>
                </a:cubicBezTo>
                <a:close/>
              </a:path>
            </a:pathLst>
          </a:custGeom>
        </p:spPr>
      </p:pic>
      <p:pic>
        <p:nvPicPr>
          <p:cNvPr id="9" name="Picture 8" descr="Green dialogue boxes">
            <a:extLst>
              <a:ext uri="{FF2B5EF4-FFF2-40B4-BE49-F238E27FC236}">
                <a16:creationId xmlns:a16="http://schemas.microsoft.com/office/drawing/2014/main" id="{BBA903F6-8F36-AB0D-1FD1-7D5FD60A47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115" r="5115"/>
          <a:stretch/>
        </p:blipFill>
        <p:spPr>
          <a:xfrm>
            <a:off x="5791200" y="581689"/>
            <a:ext cx="7180277" cy="6666709"/>
          </a:xfrm>
          <a:custGeom>
            <a:avLst/>
            <a:gdLst>
              <a:gd name="connsiteX0" fmla="*/ 5209615 w 5571498"/>
              <a:gd name="connsiteY0" fmla="*/ 1115 h 5172998"/>
              <a:gd name="connsiteX1" fmla="*/ 5558017 w 5571498"/>
              <a:gd name="connsiteY1" fmla="*/ 349517 h 5172998"/>
              <a:gd name="connsiteX2" fmla="*/ 4170981 w 5571498"/>
              <a:gd name="connsiteY2" fmla="*/ 4333144 h 5172998"/>
              <a:gd name="connsiteX3" fmla="*/ 3825863 w 5571498"/>
              <a:gd name="connsiteY3" fmla="*/ 4681546 h 5172998"/>
              <a:gd name="connsiteX4" fmla="*/ 1189833 w 5571498"/>
              <a:gd name="connsiteY4" fmla="*/ 5167997 h 5172998"/>
              <a:gd name="connsiteX5" fmla="*/ 841431 w 5571498"/>
              <a:gd name="connsiteY5" fmla="*/ 4819592 h 5172998"/>
              <a:gd name="connsiteX6" fmla="*/ 3291 w 5571498"/>
              <a:gd name="connsiteY6" fmla="*/ 714354 h 5172998"/>
              <a:gd name="connsiteX7" fmla="*/ 351693 w 5571498"/>
              <a:gd name="connsiteY7" fmla="*/ 365949 h 517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71498" h="5172998">
                <a:moveTo>
                  <a:pt x="5209615" y="1115"/>
                </a:moveTo>
                <a:cubicBezTo>
                  <a:pt x="5439695" y="-15321"/>
                  <a:pt x="5623757" y="152306"/>
                  <a:pt x="5558017" y="349517"/>
                </a:cubicBezTo>
                <a:lnTo>
                  <a:pt x="4170981" y="4333144"/>
                </a:lnTo>
                <a:cubicBezTo>
                  <a:pt x="4105245" y="4540213"/>
                  <a:pt x="4023074" y="4648678"/>
                  <a:pt x="3825863" y="4681546"/>
                </a:cubicBezTo>
                <a:lnTo>
                  <a:pt x="1189833" y="5167997"/>
                </a:lnTo>
                <a:cubicBezTo>
                  <a:pt x="986051" y="5204152"/>
                  <a:pt x="884161" y="5039809"/>
                  <a:pt x="841431" y="4819592"/>
                </a:cubicBezTo>
                <a:lnTo>
                  <a:pt x="3291" y="714354"/>
                </a:lnTo>
                <a:cubicBezTo>
                  <a:pt x="-26289" y="533579"/>
                  <a:pt x="147911" y="382385"/>
                  <a:pt x="351693" y="365949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1BF2D-CF5F-5212-9A31-6D7531EB1589}"/>
              </a:ext>
            </a:extLst>
          </p:cNvPr>
          <p:cNvSpPr txBox="1"/>
          <p:nvPr/>
        </p:nvSpPr>
        <p:spPr>
          <a:xfrm>
            <a:off x="529390" y="1905506"/>
            <a:ext cx="5566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E7E6E6"/>
                </a:solidFill>
                <a:latin typeface="Kadwa" pitchFamily="2" charset="77"/>
                <a:cs typeface="Kadwa" pitchFamily="2" charset="77"/>
              </a:rPr>
              <a:t>Entering Client Contact and Location Information</a:t>
            </a:r>
          </a:p>
        </p:txBody>
      </p:sp>
    </p:spTree>
    <p:extLst>
      <p:ext uri="{BB962C8B-B14F-4D97-AF65-F5344CB8AC3E}">
        <p14:creationId xmlns:p14="http://schemas.microsoft.com/office/powerpoint/2010/main" val="93109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AE17-5145-0842-9F7E-25BF6F42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4" y="120055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Creating Contact Records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ED585AD-CA30-F349-9521-B4CB6CD1B42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30459629"/>
              </p:ext>
            </p:extLst>
          </p:nvPr>
        </p:nvGraphicFramePr>
        <p:xfrm>
          <a:off x="356435" y="413526"/>
          <a:ext cx="11434512" cy="152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5400B8-8316-B343-8A5B-8EA359EBC9B5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pic>
        <p:nvPicPr>
          <p:cNvPr id="9" name="Content Placeholder 8" descr="A contact us screen shot&#10;&#10;Description automatically generated with medium confidence">
            <a:extLst>
              <a:ext uri="{FF2B5EF4-FFF2-40B4-BE49-F238E27FC236}">
                <a16:creationId xmlns:a16="http://schemas.microsoft.com/office/drawing/2014/main" id="{851091DD-C7DF-15A9-A52E-55D0FB3224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31933" y="2078677"/>
            <a:ext cx="11197510" cy="3086881"/>
          </a:xfrm>
        </p:spPr>
      </p:pic>
    </p:spTree>
    <p:extLst>
      <p:ext uri="{BB962C8B-B14F-4D97-AF65-F5344CB8AC3E}">
        <p14:creationId xmlns:p14="http://schemas.microsoft.com/office/powerpoint/2010/main" val="250403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A253A2-5A4E-0148-9170-4FFB2FDB1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474" y="4859979"/>
            <a:ext cx="11445243" cy="102704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12D0CD-6E45-D046-AB71-3F830CF8750C}"/>
              </a:ext>
            </a:extLst>
          </p:cNvPr>
          <p:cNvSpPr txBox="1"/>
          <p:nvPr/>
        </p:nvSpPr>
        <p:spPr>
          <a:xfrm>
            <a:off x="180474" y="4360195"/>
            <a:ext cx="995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Lato Light" panose="020F0302020204030203" pitchFamily="34" charset="77"/>
              </a:rPr>
              <a:t>To view and/or edit a record, hover over it from the CONTACT tab and click the edit icon.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F1703-0639-894A-887B-F8EBF100ED42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9093AD-566D-0E43-2248-14D7FCF4150B}"/>
              </a:ext>
            </a:extLst>
          </p:cNvPr>
          <p:cNvSpPr txBox="1">
            <a:spLocks/>
          </p:cNvSpPr>
          <p:nvPr/>
        </p:nvSpPr>
        <p:spPr>
          <a:xfrm>
            <a:off x="180474" y="182880"/>
            <a:ext cx="105156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Kadwa" pitchFamily="2" charset="77"/>
                <a:ea typeface="+mj-ea"/>
                <a:cs typeface="Kadwa" pitchFamily="2" charset="77"/>
              </a:defRPr>
            </a:lvl1pPr>
          </a:lstStyle>
          <a:p>
            <a:r>
              <a:rPr lang="en-US">
                <a:solidFill>
                  <a:srgbClr val="FFC107"/>
                </a:solidFill>
              </a:rPr>
              <a:t>Creating Contact Records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EEFC21E-1CE1-0B8F-9483-B7C69803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47" y="1211467"/>
            <a:ext cx="5967670" cy="285166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94AC083-B922-E546-C5C1-B1FBCF715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877962"/>
              </p:ext>
            </p:extLst>
          </p:nvPr>
        </p:nvGraphicFramePr>
        <p:xfrm>
          <a:off x="250658" y="907410"/>
          <a:ext cx="5187616" cy="3054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4374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0600-0B70-434B-AC01-09040482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06" y="222196"/>
            <a:ext cx="5023104" cy="11887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Location Tab Overview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D6FC31E-7068-A34C-AB12-CA0FE179F3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671161"/>
              </p:ext>
            </p:extLst>
          </p:nvPr>
        </p:nvGraphicFramePr>
        <p:xfrm>
          <a:off x="215606" y="785922"/>
          <a:ext cx="11760788" cy="114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D4439F-B5D7-0E43-9344-D9E7B2540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06" y="2120377"/>
            <a:ext cx="9822863" cy="2018030"/>
          </a:xfrm>
          <a:prstGeom prst="rect">
            <a:avLst/>
          </a:prstGeom>
          <a:effectLst>
            <a:outerShdw blurRad="50800" dist="172191" dir="834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4C269EE-E1BD-454D-9CAB-7EF386E7C1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09" y="2749716"/>
            <a:ext cx="6737685" cy="3884449"/>
          </a:xfrm>
          <a:prstGeom prst="rect">
            <a:avLst/>
          </a:prstGeom>
          <a:effectLst>
            <a:outerShdw blurRad="50800" dist="172191" dir="834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3640E7-9FCD-F948-A03E-8A97EC5342C7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pic>
        <p:nvPicPr>
          <p:cNvPr id="4" name="Graphic 3" descr="Route (Two Pins With A Path) with solid fill">
            <a:extLst>
              <a:ext uri="{FF2B5EF4-FFF2-40B4-BE49-F238E27FC236}">
                <a16:creationId xmlns:a16="http://schemas.microsoft.com/office/drawing/2014/main" id="{38E90549-D963-D3F8-AD4B-21279BAF5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2894" y="3129392"/>
            <a:ext cx="3248527" cy="32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4F475-4AEE-793A-02CD-E735C802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Top shot of a representation of networks with stick figures.">
            <a:extLst>
              <a:ext uri="{FF2B5EF4-FFF2-40B4-BE49-F238E27FC236}">
                <a16:creationId xmlns:a16="http://schemas.microsoft.com/office/drawing/2014/main" id="{BECA3F94-98E3-584F-F258-54494202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33" r="18033"/>
          <a:stretch/>
        </p:blipFill>
        <p:spPr>
          <a:xfrm>
            <a:off x="6246233" y="282829"/>
            <a:ext cx="5681005" cy="5913163"/>
          </a:xfrm>
          <a:custGeom>
            <a:avLst/>
            <a:gdLst>
              <a:gd name="connsiteX0" fmla="*/ 2034970 w 5681005"/>
              <a:gd name="connsiteY0" fmla="*/ 651 h 5913163"/>
              <a:gd name="connsiteX1" fmla="*/ 2121610 w 5681005"/>
              <a:gd name="connsiteY1" fmla="*/ 12283 h 5913163"/>
              <a:gd name="connsiteX2" fmla="*/ 4546553 w 5681005"/>
              <a:gd name="connsiteY2" fmla="*/ 548120 h 5913163"/>
              <a:gd name="connsiteX3" fmla="*/ 4901922 w 5681005"/>
              <a:gd name="connsiteY3" fmla="*/ 902128 h 5913163"/>
              <a:gd name="connsiteX4" fmla="*/ 5677730 w 5681005"/>
              <a:gd name="connsiteY4" fmla="*/ 5181667 h 5913163"/>
              <a:gd name="connsiteX5" fmla="*/ 5323722 w 5681005"/>
              <a:gd name="connsiteY5" fmla="*/ 5537036 h 5913163"/>
              <a:gd name="connsiteX6" fmla="*/ 368895 w 5681005"/>
              <a:gd name="connsiteY6" fmla="*/ 5911517 h 5913163"/>
              <a:gd name="connsiteX7" fmla="*/ 13525 w 5681005"/>
              <a:gd name="connsiteY7" fmla="*/ 5557509 h 5913163"/>
              <a:gd name="connsiteX8" fmla="*/ 1612017 w 5681005"/>
              <a:gd name="connsiteY8" fmla="*/ 307648 h 5913163"/>
              <a:gd name="connsiteX9" fmla="*/ 2034970 w 5681005"/>
              <a:gd name="connsiteY9" fmla="*/ 651 h 59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81005" h="5913163">
                <a:moveTo>
                  <a:pt x="2034970" y="651"/>
                </a:moveTo>
                <a:cubicBezTo>
                  <a:pt x="2063218" y="2096"/>
                  <a:pt x="2092164" y="5956"/>
                  <a:pt x="2121610" y="12283"/>
                </a:cubicBezTo>
                <a:lnTo>
                  <a:pt x="4546553" y="548120"/>
                </a:lnTo>
                <a:cubicBezTo>
                  <a:pt x="4754580" y="596350"/>
                  <a:pt x="4859315" y="678066"/>
                  <a:pt x="4901922" y="902128"/>
                </a:cubicBezTo>
                <a:lnTo>
                  <a:pt x="5677730" y="5181667"/>
                </a:lnTo>
                <a:cubicBezTo>
                  <a:pt x="5707367" y="5367060"/>
                  <a:pt x="5531623" y="5520774"/>
                  <a:pt x="5323722" y="5537036"/>
                </a:cubicBezTo>
                <a:lnTo>
                  <a:pt x="368895" y="5911517"/>
                </a:lnTo>
                <a:cubicBezTo>
                  <a:pt x="134506" y="5932009"/>
                  <a:pt x="-52843" y="5758250"/>
                  <a:pt x="13525" y="5557509"/>
                </a:cubicBezTo>
                <a:lnTo>
                  <a:pt x="1612017" y="307648"/>
                </a:lnTo>
                <a:cubicBezTo>
                  <a:pt x="1673686" y="98746"/>
                  <a:pt x="1837233" y="-9468"/>
                  <a:pt x="2034970" y="651"/>
                </a:cubicBezTo>
                <a:close/>
              </a:path>
            </a:pathLst>
          </a:cu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E67B4E-838E-0249-513B-AA856BF1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54" y="2050690"/>
            <a:ext cx="5023104" cy="1188720"/>
          </a:xfrm>
        </p:spPr>
        <p:txBody>
          <a:bodyPr/>
          <a:lstStyle/>
          <a:p>
            <a:r>
              <a:rPr lang="en-US" sz="4800"/>
              <a:t>Enrollment Clients Into Programs</a:t>
            </a:r>
          </a:p>
        </p:txBody>
      </p:sp>
    </p:spTree>
    <p:extLst>
      <p:ext uri="{BB962C8B-B14F-4D97-AF65-F5344CB8AC3E}">
        <p14:creationId xmlns:p14="http://schemas.microsoft.com/office/powerpoint/2010/main" val="147980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onnections outline">
            <a:extLst>
              <a:ext uri="{FF2B5EF4-FFF2-40B4-BE49-F238E27FC236}">
                <a16:creationId xmlns:a16="http://schemas.microsoft.com/office/drawing/2014/main" id="{309E13F5-8AD5-A3C4-C480-AD73F3BFC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1374" y="631098"/>
            <a:ext cx="6172536" cy="617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6C63FF-EA80-1444-9307-8247C4D8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576" y="356954"/>
            <a:ext cx="9004841" cy="874438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-US" sz="1800">
                <a:latin typeface="Lato Light" panose="020F0302020204030203" pitchFamily="34" charset="77"/>
                <a:sym typeface="Arial"/>
              </a:rPr>
              <a:t>Once the client profile is located and any contact info updated, you will click on Programs to enroll the client into your program</a:t>
            </a:r>
          </a:p>
        </p:txBody>
      </p:sp>
      <p:pic>
        <p:nvPicPr>
          <p:cNvPr id="5" name="Google Shape;445;p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67F6818-2DBB-6B43-B1A9-4CE56C1F567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4"/>
          <a:srcRect r="20147"/>
          <a:stretch/>
        </p:blipFill>
        <p:spPr>
          <a:xfrm>
            <a:off x="3609473" y="1445003"/>
            <a:ext cx="8145714" cy="4727197"/>
          </a:xfrm>
          <a:prstGeom prst="rect">
            <a:avLst/>
          </a:prstGeom>
          <a:noFill/>
          <a:effectLst>
            <a:outerShdw blurRad="50800" dist="271916" dir="834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54022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66F3606F-4C81-1C0D-0161-774863DA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47" y="478589"/>
            <a:ext cx="8536954" cy="4173622"/>
          </a:xfrm>
          <a:prstGeom prst="rect">
            <a:avLst/>
          </a:prstGeom>
          <a:effectLst>
            <a:outerShdw blurRad="50800" dist="345621" dir="786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89E72-F4AE-CFE9-00DA-2B76BB3B2D1A}"/>
              </a:ext>
            </a:extLst>
          </p:cNvPr>
          <p:cNvGrpSpPr/>
          <p:nvPr/>
        </p:nvGrpSpPr>
        <p:grpSpPr>
          <a:xfrm rot="21156955">
            <a:off x="6933465" y="669231"/>
            <a:ext cx="4157472" cy="1975104"/>
            <a:chOff x="5559552" y="975360"/>
            <a:chExt cx="4157472" cy="2133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85508E-9759-13D3-1991-0D192A666D4E}"/>
                </a:ext>
              </a:extLst>
            </p:cNvPr>
            <p:cNvSpPr/>
            <p:nvPr/>
          </p:nvSpPr>
          <p:spPr>
            <a:xfrm>
              <a:off x="5559552" y="975360"/>
              <a:ext cx="4157472" cy="2133600"/>
            </a:xfrm>
            <a:prstGeom prst="rect">
              <a:avLst/>
            </a:prstGeom>
            <a:solidFill>
              <a:srgbClr val="A3071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Lato Light" panose="020F0302020204030203" pitchFamily="34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51FE8F-4F78-494C-44FA-737494BAFB72}"/>
                </a:ext>
              </a:extLst>
            </p:cNvPr>
            <p:cNvSpPr txBox="1"/>
            <p:nvPr/>
          </p:nvSpPr>
          <p:spPr>
            <a:xfrm>
              <a:off x="5651789" y="1097280"/>
              <a:ext cx="3687283" cy="159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>
                  <a:solidFill>
                    <a:schemeClr val="bg1"/>
                  </a:solidFill>
                  <a:latin typeface="Lato Light" panose="020F0302020204030203" pitchFamily="34" charset="77"/>
                </a:rPr>
                <a:t>When you select the program, you will see: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Lato Light" panose="020F0302020204030203" pitchFamily="34" charset="77"/>
                </a:rPr>
                <a:t>Enrollments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Lato Light" panose="020F0302020204030203" pitchFamily="34" charset="77"/>
                </a:rPr>
                <a:t>Vacancy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  <a:latin typeface="Lato Light" panose="020F0302020204030203" pitchFamily="34" charset="77"/>
                </a:rPr>
                <a:t>Referrals</a:t>
              </a:r>
            </a:p>
          </p:txBody>
        </p:sp>
      </p:grp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58F1D41-9C08-243B-4EFE-5EDCE034B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724" y="2814942"/>
            <a:ext cx="7467600" cy="3578673"/>
          </a:xfrm>
          <a:prstGeom prst="rect">
            <a:avLst/>
          </a:prstGeom>
          <a:effectLst>
            <a:outerShdw blurRad="50800" dist="294084" dir="870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Graphic 18" descr="Arrow: Slight curve with solid fill">
            <a:extLst>
              <a:ext uri="{FF2B5EF4-FFF2-40B4-BE49-F238E27FC236}">
                <a16:creationId xmlns:a16="http://schemas.microsoft.com/office/drawing/2014/main" id="{98008265-06AD-C348-5A5A-2673229D0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399187" y="4993426"/>
            <a:ext cx="1714894" cy="1315310"/>
          </a:xfrm>
          <a:prstGeom prst="rect">
            <a:avLst/>
          </a:prstGeom>
        </p:spPr>
      </p:pic>
      <p:pic>
        <p:nvPicPr>
          <p:cNvPr id="21" name="Graphic 20" descr="Arrow: Slight curve with solid fill">
            <a:extLst>
              <a:ext uri="{FF2B5EF4-FFF2-40B4-BE49-F238E27FC236}">
                <a16:creationId xmlns:a16="http://schemas.microsoft.com/office/drawing/2014/main" id="{B9AA7D9D-A90E-CDBA-27C6-54CBF3103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319307">
            <a:off x="3286677" y="4834295"/>
            <a:ext cx="1891634" cy="114988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03DB35-52F6-7A38-0220-B11BCC0C6362}"/>
              </a:ext>
            </a:extLst>
          </p:cNvPr>
          <p:cNvGrpSpPr/>
          <p:nvPr/>
        </p:nvGrpSpPr>
        <p:grpSpPr>
          <a:xfrm>
            <a:off x="8139433" y="5210937"/>
            <a:ext cx="1884623" cy="519334"/>
            <a:chOff x="0" y="944730"/>
            <a:chExt cx="1884623" cy="519334"/>
          </a:xfrm>
        </p:grpSpPr>
        <p:sp>
          <p:nvSpPr>
            <p:cNvPr id="23" name="Round Diagonal Corner Rectangle 22">
              <a:extLst>
                <a:ext uri="{FF2B5EF4-FFF2-40B4-BE49-F238E27FC236}">
                  <a16:creationId xmlns:a16="http://schemas.microsoft.com/office/drawing/2014/main" id="{519894CC-22DF-752E-0740-E867C6E4EB39}"/>
                </a:ext>
              </a:extLst>
            </p:cNvPr>
            <p:cNvSpPr/>
            <p:nvPr/>
          </p:nvSpPr>
          <p:spPr>
            <a:xfrm>
              <a:off x="0" y="944730"/>
              <a:ext cx="1884623" cy="519334"/>
            </a:xfrm>
            <a:prstGeom prst="round2Diag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ound Diagonal Corner Rectangle 4">
              <a:extLst>
                <a:ext uri="{FF2B5EF4-FFF2-40B4-BE49-F238E27FC236}">
                  <a16:creationId xmlns:a16="http://schemas.microsoft.com/office/drawing/2014/main" id="{274B3B6E-73AE-3568-DEDD-E1831A0398DD}"/>
                </a:ext>
              </a:extLst>
            </p:cNvPr>
            <p:cNvSpPr txBox="1"/>
            <p:nvPr/>
          </p:nvSpPr>
          <p:spPr>
            <a:xfrm>
              <a:off x="25352" y="970082"/>
              <a:ext cx="1833919" cy="468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14319" bIns="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Lato Light" panose="020F0302020204030203" pitchFamily="34" charset="77"/>
                </a:rPr>
                <a:t>Toggle on household members, if applicable.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90DACA-CAF6-B08A-F685-F7684B6FA111}"/>
              </a:ext>
            </a:extLst>
          </p:cNvPr>
          <p:cNvGrpSpPr/>
          <p:nvPr/>
        </p:nvGrpSpPr>
        <p:grpSpPr>
          <a:xfrm>
            <a:off x="1127867" y="5050791"/>
            <a:ext cx="2195185" cy="472122"/>
            <a:chOff x="0" y="941973"/>
            <a:chExt cx="2195185" cy="472122"/>
          </a:xfrm>
        </p:grpSpPr>
        <p:sp>
          <p:nvSpPr>
            <p:cNvPr id="26" name="Round Diagonal Corner Rectangle 25">
              <a:extLst>
                <a:ext uri="{FF2B5EF4-FFF2-40B4-BE49-F238E27FC236}">
                  <a16:creationId xmlns:a16="http://schemas.microsoft.com/office/drawing/2014/main" id="{2C35331D-8E99-385B-90A4-F397CBF75324}"/>
                </a:ext>
              </a:extLst>
            </p:cNvPr>
            <p:cNvSpPr/>
            <p:nvPr/>
          </p:nvSpPr>
          <p:spPr>
            <a:xfrm>
              <a:off x="0" y="941973"/>
              <a:ext cx="2195185" cy="472122"/>
            </a:xfrm>
            <a:prstGeom prst="round2Diag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latin typeface="Lato Light" panose="020F0302020204030203" pitchFamily="34" charset="77"/>
              </a:endParaRPr>
            </a:p>
          </p:txBody>
        </p:sp>
        <p:sp>
          <p:nvSpPr>
            <p:cNvPr id="27" name="Round Diagonal Corner Rectangle 4">
              <a:extLst>
                <a:ext uri="{FF2B5EF4-FFF2-40B4-BE49-F238E27FC236}">
                  <a16:creationId xmlns:a16="http://schemas.microsoft.com/office/drawing/2014/main" id="{7ECABD87-8299-D4EA-BD25-02F632343C5D}"/>
                </a:ext>
              </a:extLst>
            </p:cNvPr>
            <p:cNvSpPr txBox="1"/>
            <p:nvPr/>
          </p:nvSpPr>
          <p:spPr>
            <a:xfrm>
              <a:off x="23047" y="965020"/>
              <a:ext cx="2149091" cy="4260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03926" bIns="0" numCol="1" spcCol="1270" anchor="t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solidFill>
                    <a:schemeClr val="bg1"/>
                  </a:solidFill>
                  <a:latin typeface="Lato Light" panose="020F0302020204030203" pitchFamily="34" charset="77"/>
                </a:rPr>
                <a:t>Pending referrals will be “complete” once enrolled, if applicable.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571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FD45-4DA6-D266-0C01-B7A867E9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01" y="2645050"/>
            <a:ext cx="5023104" cy="1188720"/>
          </a:xfrm>
        </p:spPr>
        <p:txBody>
          <a:bodyPr/>
          <a:lstStyle/>
          <a:p>
            <a:r>
              <a:rPr lang="en-US" sz="4800">
                <a:solidFill>
                  <a:srgbClr val="FFC107"/>
                </a:solidFill>
              </a:rPr>
              <a:t>Recording Assessments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ED53C-70E2-F593-0CD6-9E3F1D7C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 descr="Autumn leaves color progression">
            <a:extLst>
              <a:ext uri="{FF2B5EF4-FFF2-40B4-BE49-F238E27FC236}">
                <a16:creationId xmlns:a16="http://schemas.microsoft.com/office/drawing/2014/main" id="{C01E2639-2E5A-5D34-5FD3-C455DADD2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75" r="17975"/>
          <a:stretch/>
        </p:blipFill>
        <p:spPr>
          <a:xfrm rot="20842432">
            <a:off x="4731102" y="-691239"/>
            <a:ext cx="7290207" cy="7588126"/>
          </a:xfrm>
          <a:custGeom>
            <a:avLst/>
            <a:gdLst>
              <a:gd name="connsiteX0" fmla="*/ 2034970 w 5681005"/>
              <a:gd name="connsiteY0" fmla="*/ 651 h 5913163"/>
              <a:gd name="connsiteX1" fmla="*/ 2121610 w 5681005"/>
              <a:gd name="connsiteY1" fmla="*/ 12283 h 5913163"/>
              <a:gd name="connsiteX2" fmla="*/ 4546553 w 5681005"/>
              <a:gd name="connsiteY2" fmla="*/ 548120 h 5913163"/>
              <a:gd name="connsiteX3" fmla="*/ 4901922 w 5681005"/>
              <a:gd name="connsiteY3" fmla="*/ 902128 h 5913163"/>
              <a:gd name="connsiteX4" fmla="*/ 5677730 w 5681005"/>
              <a:gd name="connsiteY4" fmla="*/ 5181667 h 5913163"/>
              <a:gd name="connsiteX5" fmla="*/ 5323722 w 5681005"/>
              <a:gd name="connsiteY5" fmla="*/ 5537036 h 5913163"/>
              <a:gd name="connsiteX6" fmla="*/ 368895 w 5681005"/>
              <a:gd name="connsiteY6" fmla="*/ 5911517 h 5913163"/>
              <a:gd name="connsiteX7" fmla="*/ 13525 w 5681005"/>
              <a:gd name="connsiteY7" fmla="*/ 5557509 h 5913163"/>
              <a:gd name="connsiteX8" fmla="*/ 1612017 w 5681005"/>
              <a:gd name="connsiteY8" fmla="*/ 307648 h 5913163"/>
              <a:gd name="connsiteX9" fmla="*/ 2034970 w 5681005"/>
              <a:gd name="connsiteY9" fmla="*/ 651 h 591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81005" h="5913163">
                <a:moveTo>
                  <a:pt x="2034970" y="651"/>
                </a:moveTo>
                <a:cubicBezTo>
                  <a:pt x="2063218" y="2096"/>
                  <a:pt x="2092164" y="5956"/>
                  <a:pt x="2121610" y="12283"/>
                </a:cubicBezTo>
                <a:lnTo>
                  <a:pt x="4546553" y="548120"/>
                </a:lnTo>
                <a:cubicBezTo>
                  <a:pt x="4754580" y="596350"/>
                  <a:pt x="4859315" y="678066"/>
                  <a:pt x="4901922" y="902128"/>
                </a:cubicBezTo>
                <a:lnTo>
                  <a:pt x="5677730" y="5181667"/>
                </a:lnTo>
                <a:cubicBezTo>
                  <a:pt x="5707367" y="5367060"/>
                  <a:pt x="5531623" y="5520774"/>
                  <a:pt x="5323722" y="5537036"/>
                </a:cubicBezTo>
                <a:lnTo>
                  <a:pt x="368895" y="5911517"/>
                </a:lnTo>
                <a:cubicBezTo>
                  <a:pt x="134506" y="5932009"/>
                  <a:pt x="-52843" y="5758250"/>
                  <a:pt x="13525" y="5557509"/>
                </a:cubicBezTo>
                <a:lnTo>
                  <a:pt x="1612017" y="307648"/>
                </a:lnTo>
                <a:cubicBezTo>
                  <a:pt x="1673686" y="98746"/>
                  <a:pt x="1837233" y="-9468"/>
                  <a:pt x="2034970" y="65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798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5084A-41ED-FBBB-0F98-D55B0A4A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175" r="21175"/>
          <a:stretch/>
        </p:blipFill>
        <p:spPr>
          <a:xfrm rot="1150589">
            <a:off x="6475015" y="1142330"/>
            <a:ext cx="4943568" cy="4573340"/>
          </a:xfrm>
          <a:custGeom>
            <a:avLst/>
            <a:gdLst>
              <a:gd name="connsiteX0" fmla="*/ 2407954 w 2581080"/>
              <a:gd name="connsiteY0" fmla="*/ 969 h 2387781"/>
              <a:gd name="connsiteX1" fmla="*/ 2580540 w 2581080"/>
              <a:gd name="connsiteY1" fmla="*/ 173555 h 2387781"/>
              <a:gd name="connsiteX2" fmla="*/ 2407954 w 2581080"/>
              <a:gd name="connsiteY2" fmla="*/ 2213670 h 2387781"/>
              <a:gd name="connsiteX3" fmla="*/ 2235367 w 2581080"/>
              <a:gd name="connsiteY3" fmla="*/ 2386259 h 2387781"/>
              <a:gd name="connsiteX4" fmla="*/ 393888 w 2581080"/>
              <a:gd name="connsiteY4" fmla="*/ 2171337 h 2387781"/>
              <a:gd name="connsiteX5" fmla="*/ 221302 w 2581080"/>
              <a:gd name="connsiteY5" fmla="*/ 1998750 h 2387781"/>
              <a:gd name="connsiteX6" fmla="*/ 1496 w 2581080"/>
              <a:gd name="connsiteY6" fmla="*/ 354284 h 2387781"/>
              <a:gd name="connsiteX7" fmla="*/ 174085 w 2581080"/>
              <a:gd name="connsiteY7" fmla="*/ 181697 h 238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1080" h="2387781">
                <a:moveTo>
                  <a:pt x="2407954" y="969"/>
                </a:moveTo>
                <a:cubicBezTo>
                  <a:pt x="2534952" y="-10430"/>
                  <a:pt x="2587054" y="80749"/>
                  <a:pt x="2580540" y="173555"/>
                </a:cubicBezTo>
                <a:lnTo>
                  <a:pt x="2407954" y="2213670"/>
                </a:lnTo>
                <a:cubicBezTo>
                  <a:pt x="2401440" y="2327644"/>
                  <a:pt x="2334685" y="2399284"/>
                  <a:pt x="2235367" y="2386259"/>
                </a:cubicBezTo>
                <a:lnTo>
                  <a:pt x="393888" y="2171337"/>
                </a:lnTo>
                <a:cubicBezTo>
                  <a:pt x="292942" y="2161568"/>
                  <a:pt x="237583" y="2109467"/>
                  <a:pt x="221302" y="1998750"/>
                </a:cubicBezTo>
                <a:lnTo>
                  <a:pt x="1496" y="354284"/>
                </a:lnTo>
                <a:cubicBezTo>
                  <a:pt x="-11529" y="256594"/>
                  <a:pt x="61740" y="191465"/>
                  <a:pt x="174085" y="181697"/>
                </a:cubicBez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76A163D-1148-1447-AEDF-09AC8A0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75" y="93932"/>
            <a:ext cx="10993549" cy="1428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0">
                <a:solidFill>
                  <a:srgbClr val="FFC107"/>
                </a:solidFill>
              </a:rPr>
              <a:t>Agenda</a:t>
            </a:r>
          </a:p>
        </p:txBody>
      </p:sp>
      <p:graphicFrame>
        <p:nvGraphicFramePr>
          <p:cNvPr id="25" name="Content Placeholder 13">
            <a:extLst>
              <a:ext uri="{FF2B5EF4-FFF2-40B4-BE49-F238E27FC236}">
                <a16:creationId xmlns:a16="http://schemas.microsoft.com/office/drawing/2014/main" id="{C447A4B5-26E4-4EC9-AE40-51B1760F32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364758"/>
              </p:ext>
            </p:extLst>
          </p:nvPr>
        </p:nvGraphicFramePr>
        <p:xfrm>
          <a:off x="446534" y="1802051"/>
          <a:ext cx="5434721" cy="3840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E2D8A1-45AE-B542-8925-449A7EB56072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A17F7-1A82-9C47-BBD2-B1AF43F61813}"/>
              </a:ext>
            </a:extLst>
          </p:cNvPr>
          <p:cNvSpPr txBox="1"/>
          <p:nvPr/>
        </p:nvSpPr>
        <p:spPr>
          <a:xfrm>
            <a:off x="8257309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7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2BDA-B191-E54E-8059-F40F72A0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364022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Current Living Situation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27129BB-2AA3-4757-9EB2-1E97E34EEE8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8948884"/>
              </p:ext>
            </p:extLst>
          </p:nvPr>
        </p:nvGraphicFramePr>
        <p:xfrm>
          <a:off x="202694" y="1285368"/>
          <a:ext cx="5210554" cy="4249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EC170BF5-8C5E-4B78-8AA2-5EECAED91F7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2233032"/>
              </p:ext>
            </p:extLst>
          </p:nvPr>
        </p:nvGraphicFramePr>
        <p:xfrm>
          <a:off x="5694947" y="1095542"/>
          <a:ext cx="6294359" cy="4438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17312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 descr="Connected with solid fill">
            <a:extLst>
              <a:ext uri="{FF2B5EF4-FFF2-40B4-BE49-F238E27FC236}">
                <a16:creationId xmlns:a16="http://schemas.microsoft.com/office/drawing/2014/main" id="{94DF14CB-67DF-4F43-B1BE-1CA29C2EB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748767">
            <a:off x="3613253" y="-2468415"/>
            <a:ext cx="8207998" cy="11509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17B83-1760-F445-8F85-45ABFAEE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" y="251789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Annual Assessment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977146-6640-C549-ADFD-A49E4E085E6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9807120"/>
              </p:ext>
            </p:extLst>
          </p:nvPr>
        </p:nvGraphicFramePr>
        <p:xfrm>
          <a:off x="277369" y="886883"/>
          <a:ext cx="3916680" cy="5404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8C92B4C-4DD2-B646-BB47-0CA78851B505}"/>
              </a:ext>
            </a:extLst>
          </p:cNvPr>
          <p:cNvSpPr txBox="1"/>
          <p:nvPr/>
        </p:nvSpPr>
        <p:spPr>
          <a:xfrm>
            <a:off x="4797287" y="12589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" name="Picture 19" descr="A screenshot of a test&#10;&#10;Description automatically generated">
            <a:extLst>
              <a:ext uri="{FF2B5EF4-FFF2-40B4-BE49-F238E27FC236}">
                <a16:creationId xmlns:a16="http://schemas.microsoft.com/office/drawing/2014/main" id="{648798DD-83D2-F3D2-1CD4-26561729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7746" y="3597221"/>
            <a:ext cx="6466885" cy="2667000"/>
          </a:xfrm>
          <a:prstGeom prst="rect">
            <a:avLst/>
          </a:prstGeom>
          <a:effectLst>
            <a:outerShdw blurRad="50800" dist="408384" dir="70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8182D698-B591-9B3A-4806-FB934092C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8859" y="593779"/>
            <a:ext cx="4357152" cy="2373897"/>
          </a:xfrm>
          <a:prstGeom prst="rect">
            <a:avLst/>
          </a:prstGeom>
          <a:effectLst>
            <a:outerShdw blurRad="50800" dist="408384" dir="70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22218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9F22-F1AA-6E99-AA0E-319D1AD1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3" y="2834640"/>
            <a:ext cx="5026152" cy="1188720"/>
          </a:xfrm>
        </p:spPr>
        <p:txBody>
          <a:bodyPr/>
          <a:lstStyle/>
          <a:p>
            <a:r>
              <a:rPr lang="en-US" sz="4800">
                <a:solidFill>
                  <a:srgbClr val="FFC107"/>
                </a:solidFill>
              </a:rPr>
              <a:t>Exiting a Client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B98DF-3C79-AE1F-4E84-01E92142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An open white door">
            <a:extLst>
              <a:ext uri="{FF2B5EF4-FFF2-40B4-BE49-F238E27FC236}">
                <a16:creationId xmlns:a16="http://schemas.microsoft.com/office/drawing/2014/main" id="{62F64826-7F1F-1A2D-4E0C-82B7A52B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72" r="13972"/>
          <a:stretch/>
        </p:blipFill>
        <p:spPr>
          <a:xfrm>
            <a:off x="414995" y="256366"/>
            <a:ext cx="5681005" cy="5913164"/>
          </a:xfrm>
          <a:custGeom>
            <a:avLst/>
            <a:gdLst>
              <a:gd name="connsiteX0" fmla="*/ 2034969 w 5681005"/>
              <a:gd name="connsiteY0" fmla="*/ 651 h 5913164"/>
              <a:gd name="connsiteX1" fmla="*/ 2121609 w 5681005"/>
              <a:gd name="connsiteY1" fmla="*/ 12284 h 5913164"/>
              <a:gd name="connsiteX2" fmla="*/ 4546553 w 5681005"/>
              <a:gd name="connsiteY2" fmla="*/ 548121 h 5913164"/>
              <a:gd name="connsiteX3" fmla="*/ 4901922 w 5681005"/>
              <a:gd name="connsiteY3" fmla="*/ 902130 h 5913164"/>
              <a:gd name="connsiteX4" fmla="*/ 5677730 w 5681005"/>
              <a:gd name="connsiteY4" fmla="*/ 5181668 h 5913164"/>
              <a:gd name="connsiteX5" fmla="*/ 5323723 w 5681005"/>
              <a:gd name="connsiteY5" fmla="*/ 5537037 h 5913164"/>
              <a:gd name="connsiteX6" fmla="*/ 368894 w 5681005"/>
              <a:gd name="connsiteY6" fmla="*/ 5911518 h 5913164"/>
              <a:gd name="connsiteX7" fmla="*/ 13525 w 5681005"/>
              <a:gd name="connsiteY7" fmla="*/ 5557510 h 5913164"/>
              <a:gd name="connsiteX8" fmla="*/ 1612016 w 5681005"/>
              <a:gd name="connsiteY8" fmla="*/ 307649 h 5913164"/>
              <a:gd name="connsiteX9" fmla="*/ 2034969 w 5681005"/>
              <a:gd name="connsiteY9" fmla="*/ 651 h 59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81005" h="5913164">
                <a:moveTo>
                  <a:pt x="2034969" y="651"/>
                </a:moveTo>
                <a:cubicBezTo>
                  <a:pt x="2063217" y="2097"/>
                  <a:pt x="2092163" y="5957"/>
                  <a:pt x="2121609" y="12284"/>
                </a:cubicBezTo>
                <a:lnTo>
                  <a:pt x="4546553" y="548121"/>
                </a:lnTo>
                <a:cubicBezTo>
                  <a:pt x="4754580" y="596351"/>
                  <a:pt x="4859315" y="678067"/>
                  <a:pt x="4901922" y="902130"/>
                </a:cubicBezTo>
                <a:lnTo>
                  <a:pt x="5677730" y="5181668"/>
                </a:lnTo>
                <a:cubicBezTo>
                  <a:pt x="5707368" y="5367061"/>
                  <a:pt x="5531623" y="5520775"/>
                  <a:pt x="5323723" y="5537037"/>
                </a:cubicBezTo>
                <a:lnTo>
                  <a:pt x="368894" y="5911518"/>
                </a:lnTo>
                <a:cubicBezTo>
                  <a:pt x="134506" y="5932010"/>
                  <a:pt x="-52843" y="5758251"/>
                  <a:pt x="13525" y="5557510"/>
                </a:cubicBezTo>
                <a:lnTo>
                  <a:pt x="1612016" y="307649"/>
                </a:lnTo>
                <a:cubicBezTo>
                  <a:pt x="1673686" y="98747"/>
                  <a:pt x="1837233" y="-9467"/>
                  <a:pt x="2034969" y="65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1336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018C-C02B-AF45-9404-984BA60A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7" y="142058"/>
            <a:ext cx="8790664" cy="8335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C107"/>
                </a:solidFill>
              </a:rPr>
              <a:t>Why is exit destination data important?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E66055D-5F44-46DF-BFB5-3EFCBAA61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651647"/>
              </p:ext>
            </p:extLst>
          </p:nvPr>
        </p:nvGraphicFramePr>
        <p:xfrm>
          <a:off x="446534" y="1523206"/>
          <a:ext cx="11392540" cy="42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642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CF5B2B-42D7-1E42-96B4-682E33135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697388"/>
              </p:ext>
            </p:extLst>
          </p:nvPr>
        </p:nvGraphicFramePr>
        <p:xfrm>
          <a:off x="133935" y="1134337"/>
          <a:ext cx="6230426" cy="478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623;p34" descr="Screen Shot 2021-09-16 at 7.40.52 PM.png">
            <a:extLst>
              <a:ext uri="{FF2B5EF4-FFF2-40B4-BE49-F238E27FC236}">
                <a16:creationId xmlns:a16="http://schemas.microsoft.com/office/drawing/2014/main" id="{9BF18CAA-CCDE-EE4D-A187-4B8E0EA768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1617" y="704949"/>
            <a:ext cx="4799194" cy="5214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B5DF7E-E0AF-4F4A-9750-961DD5C7022C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C236D3-C688-A9FC-20F9-F3D3A51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5" y="308277"/>
            <a:ext cx="6677681" cy="793343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Exiting clients from a program</a:t>
            </a:r>
          </a:p>
        </p:txBody>
      </p:sp>
    </p:spTree>
    <p:extLst>
      <p:ext uri="{BB962C8B-B14F-4D97-AF65-F5344CB8AC3E}">
        <p14:creationId xmlns:p14="http://schemas.microsoft.com/office/powerpoint/2010/main" val="3688121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DD9D-32AB-7C5F-AC9E-A6EEE707C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84" y="1475874"/>
            <a:ext cx="4957011" cy="3657600"/>
          </a:xfrm>
        </p:spPr>
        <p:txBody>
          <a:bodyPr/>
          <a:lstStyle/>
          <a:p>
            <a:r>
              <a:rPr lang="en-US"/>
              <a:t>Running Reports and Measuring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CF89C-5683-8404-7951-A167192E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Angled shot of pen on a graph">
            <a:extLst>
              <a:ext uri="{FF2B5EF4-FFF2-40B4-BE49-F238E27FC236}">
                <a16:creationId xmlns:a16="http://schemas.microsoft.com/office/drawing/2014/main" id="{14759446-FECA-6C4E-93F3-D992AAE733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7" r="14667"/>
          <a:stretch/>
        </p:blipFill>
        <p:spPr>
          <a:xfrm>
            <a:off x="4764506" y="290624"/>
            <a:ext cx="7117236" cy="6714524"/>
          </a:xfrm>
          <a:custGeom>
            <a:avLst/>
            <a:gdLst>
              <a:gd name="connsiteX0" fmla="*/ 142490 w 2690223"/>
              <a:gd name="connsiteY0" fmla="*/ 327 h 2538003"/>
              <a:gd name="connsiteX1" fmla="*/ 176695 w 2690223"/>
              <a:gd name="connsiteY1" fmla="*/ 2327 h 2538003"/>
              <a:gd name="connsiteX2" fmla="*/ 2331786 w 2690223"/>
              <a:gd name="connsiteY2" fmla="*/ 484616 h 2538003"/>
              <a:gd name="connsiteX3" fmla="*/ 2507032 w 2690223"/>
              <a:gd name="connsiteY3" fmla="*/ 646827 h 2538003"/>
              <a:gd name="connsiteX4" fmla="*/ 2689519 w 2690223"/>
              <a:gd name="connsiteY4" fmla="*/ 1990862 h 2538003"/>
              <a:gd name="connsiteX5" fmla="*/ 2512825 w 2690223"/>
              <a:gd name="connsiteY5" fmla="*/ 2153073 h 2538003"/>
              <a:gd name="connsiteX6" fmla="*/ 283869 w 2690223"/>
              <a:gd name="connsiteY6" fmla="*/ 2535428 h 2538003"/>
              <a:gd name="connsiteX7" fmla="*/ 107175 w 2690223"/>
              <a:gd name="connsiteY7" fmla="*/ 2373217 h 2538003"/>
              <a:gd name="connsiteX8" fmla="*/ 0 w 2690223"/>
              <a:gd name="connsiteY8" fmla="*/ 164537 h 2538003"/>
              <a:gd name="connsiteX9" fmla="*/ 142490 w 2690223"/>
              <a:gd name="connsiteY9" fmla="*/ 327 h 253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0223" h="2538003">
                <a:moveTo>
                  <a:pt x="142490" y="327"/>
                </a:moveTo>
                <a:cubicBezTo>
                  <a:pt x="153657" y="-457"/>
                  <a:pt x="165108" y="154"/>
                  <a:pt x="176695" y="2327"/>
                </a:cubicBezTo>
                <a:lnTo>
                  <a:pt x="2331786" y="484616"/>
                </a:lnTo>
                <a:cubicBezTo>
                  <a:pt x="2401304" y="497649"/>
                  <a:pt x="2496893" y="561376"/>
                  <a:pt x="2507032" y="646827"/>
                </a:cubicBezTo>
                <a:lnTo>
                  <a:pt x="2689519" y="1990862"/>
                </a:lnTo>
                <a:cubicBezTo>
                  <a:pt x="2698210" y="2073416"/>
                  <a:pt x="2625793" y="2131348"/>
                  <a:pt x="2512825" y="2153073"/>
                </a:cubicBezTo>
                <a:lnTo>
                  <a:pt x="283869" y="2535428"/>
                </a:lnTo>
                <a:cubicBezTo>
                  <a:pt x="170901" y="2552808"/>
                  <a:pt x="111520" y="2480391"/>
                  <a:pt x="107175" y="2373217"/>
                </a:cubicBezTo>
                <a:lnTo>
                  <a:pt x="0" y="164537"/>
                </a:lnTo>
                <a:cubicBezTo>
                  <a:pt x="0" y="79631"/>
                  <a:pt x="64315" y="5812"/>
                  <a:pt x="142490" y="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4419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C80B-8295-1143-AD9B-154F67AB7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91" y="74595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C107"/>
                </a:solidFill>
              </a:rPr>
              <a:t>Key Reports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778D18-4E6C-4C30-9DF9-CD0B61E03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063440"/>
              </p:ext>
            </p:extLst>
          </p:nvPr>
        </p:nvGraphicFramePr>
        <p:xfrm>
          <a:off x="3481137" y="545433"/>
          <a:ext cx="8129671" cy="5566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32A3B5B-0058-2D47-BD8E-300970FBC248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solidFill>
                  <a:schemeClr val="bg1"/>
                </a:solidFill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solidFill>
                  <a:schemeClr val="bg1"/>
                </a:solidFill>
                <a:latin typeface="Optima" panose="02000503060000020004" pitchFamily="2" charset="0"/>
              </a:rPr>
              <a:t>Bitfocus</a:t>
            </a:r>
            <a:r>
              <a:rPr lang="en-US" sz="1100">
                <a:solidFill>
                  <a:schemeClr val="bg1"/>
                </a:solidFill>
                <a:latin typeface="Optima" panose="02000503060000020004" pitchFamily="2" charset="0"/>
              </a:rPr>
              <a:t>, Inc.,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812657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D5D7B01-B379-AA14-E9ED-518A822A6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349" y="372617"/>
            <a:ext cx="11029616" cy="54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C107"/>
                </a:solidFill>
              </a:rPr>
              <a:t>[GNRL – 106] Program roster report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460109-4BC2-0124-B0C0-B1AED4C4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49" y="2618454"/>
            <a:ext cx="2771608" cy="2274388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Lato Light" panose="020F0302020204030203" pitchFamily="34" charset="77"/>
              </a:rPr>
              <a:t>This program-based report lists program stay information for selected programs and status according to specified report dates.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F00E88EB-C114-7AA6-171D-39320D522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57" y="1096922"/>
            <a:ext cx="8700491" cy="55649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27587" dir="876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54820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0DF3-346A-B0E7-1D8D-92631B75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320842"/>
            <a:ext cx="10892589" cy="1782278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[HUDX– 227] Annual Performance Report [FY 2024]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B284-2566-DB06-2E9C-271B2D26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981" y="1519739"/>
            <a:ext cx="3447562" cy="4094998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Lato Light" panose="020F0302020204030203" pitchFamily="34" charset="77"/>
              </a:rPr>
              <a:t>Recipients of HUD Continuum of Care (CoC) funding (e.g., Supportive Housing Program, Shelter Plus Care, Section 8 Moderate Rehabilitation Single Room Occupancy Program, CoC Program) are required to submit an Annual Performance Report (APR) electronically to HUD every operating year. </a:t>
            </a:r>
            <a:br>
              <a:rPr lang="en-US" b="1">
                <a:latin typeface="Lato Light" panose="020F0302020204030203" pitchFamily="34" charset="77"/>
              </a:rPr>
            </a:br>
            <a:endParaRPr lang="en-US" b="1">
              <a:latin typeface="Lato Light" panose="020F0302020204030203" pitchFamily="34" charset="77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4EFEF2F-A78D-8B26-C4D7-8AD7D685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617" y="894251"/>
            <a:ext cx="5809430" cy="57825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23072" dir="978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680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FE16-18BB-7C29-24B2-28943884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21" y="152400"/>
            <a:ext cx="10949699" cy="11887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[HUD -225] HMIS Data Quality Report [FY 2024]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5EF4-F93B-E932-5522-464CC08C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98" y="3072348"/>
            <a:ext cx="3284226" cy="1771936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Lato Light" panose="020F0302020204030203" pitchFamily="34" charset="77"/>
              </a:rPr>
              <a:t>The [HUDX-225] HMIS Data Quality Report is a HUD report that reviews data quality across several HMIS data elements. 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70AFB95E-C34B-B6E0-CDC8-9B492071B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63" y="1106994"/>
            <a:ext cx="7081132" cy="54685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0220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7188-9D2C-EE8C-FB22-7D4D9724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34" y="3798261"/>
            <a:ext cx="3932237" cy="1600200"/>
          </a:xfrm>
        </p:spPr>
        <p:txBody>
          <a:bodyPr/>
          <a:lstStyle/>
          <a:p>
            <a:r>
              <a:rPr lang="en-US" sz="4800"/>
              <a:t>Creating New Client Profiles</a:t>
            </a:r>
            <a:br>
              <a:rPr lang="en-US" sz="4800"/>
            </a:br>
            <a:r>
              <a:rPr lang="en-US" sz="3600" b="0">
                <a:solidFill>
                  <a:srgbClr val="7D9CB7"/>
                </a:solidFill>
                <a:latin typeface="Lato Light" panose="020F0302020204030203" pitchFamily="34" charset="77"/>
              </a:rPr>
              <a:t>Searching for, creating new &amp; connecting profiles</a:t>
            </a:r>
            <a:br>
              <a:rPr lang="en-US" sz="4800">
                <a:solidFill>
                  <a:schemeClr val="accent1">
                    <a:lumMod val="50000"/>
                    <a:lumOff val="50000"/>
                  </a:schemeClr>
                </a:solidFill>
                <a:latin typeface="Optima" panose="02000503060000020004" pitchFamily="2" charset="0"/>
              </a:rPr>
            </a:br>
            <a:endParaRPr lang="en-US" sz="48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5A37A3-7CB4-0944-4F74-7765F2058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55000" y="1097756"/>
            <a:ext cx="4300705" cy="4300705"/>
          </a:xfrm>
          <a:ln>
            <a:noFill/>
          </a:ln>
          <a:effectLst>
            <a:outerShdw blurRad="190500" dist="356774" dir="756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A05B-C372-FB59-307A-89194257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03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F8E7-5D26-3788-F80D-B41F4C55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300735"/>
            <a:ext cx="9352548" cy="1974783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[DQXX – 102] Program Data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0BDB-6087-76DE-B179-803535955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75" y="2275518"/>
            <a:ext cx="3007134" cy="3776959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Lato Light" panose="020F0302020204030203" pitchFamily="34" charset="77"/>
              </a:rPr>
              <a:t>This program enrollment-based report utilizes information from both the enrollment screen and, if applicable, the exit screen.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4C6A37D3-0145-5D4F-C580-C0F9E0BB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51" y="1416463"/>
            <a:ext cx="8454189" cy="44490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1705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1959-6495-84D5-F04D-E932A39C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64" y="3128211"/>
            <a:ext cx="5023104" cy="1188720"/>
          </a:xfrm>
        </p:spPr>
        <p:txBody>
          <a:bodyPr/>
          <a:lstStyle/>
          <a:p>
            <a:r>
              <a:rPr lang="en-US" sz="480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3431B-37A2-7654-59B8-5C823159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 descr="Black cat with green eyes">
            <a:extLst>
              <a:ext uri="{FF2B5EF4-FFF2-40B4-BE49-F238E27FC236}">
                <a16:creationId xmlns:a16="http://schemas.microsoft.com/office/drawing/2014/main" id="{2E1D21FA-6BC0-F947-51D0-568BAAFBF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38" r="12438"/>
          <a:stretch/>
        </p:blipFill>
        <p:spPr>
          <a:xfrm>
            <a:off x="4763593" y="290624"/>
            <a:ext cx="6926251" cy="6430851"/>
          </a:xfrm>
          <a:custGeom>
            <a:avLst/>
            <a:gdLst>
              <a:gd name="connsiteX0" fmla="*/ 2427699 w 2596338"/>
              <a:gd name="connsiteY0" fmla="*/ 520 h 2410635"/>
              <a:gd name="connsiteX1" fmla="*/ 2590056 w 2596338"/>
              <a:gd name="connsiteY1" fmla="*/ 162877 h 2410635"/>
              <a:gd name="connsiteX2" fmla="*/ 1943692 w 2596338"/>
              <a:gd name="connsiteY2" fmla="*/ 2019261 h 2410635"/>
              <a:gd name="connsiteX3" fmla="*/ 1782866 w 2596338"/>
              <a:gd name="connsiteY3" fmla="*/ 2181618 h 2410635"/>
              <a:gd name="connsiteX4" fmla="*/ 554466 w 2596338"/>
              <a:gd name="connsiteY4" fmla="*/ 2408305 h 2410635"/>
              <a:gd name="connsiteX5" fmla="*/ 392110 w 2596338"/>
              <a:gd name="connsiteY5" fmla="*/ 2245947 h 2410635"/>
              <a:gd name="connsiteX6" fmla="*/ 1534 w 2596338"/>
              <a:gd name="connsiteY6" fmla="*/ 332892 h 2410635"/>
              <a:gd name="connsiteX7" fmla="*/ 163890 w 2596338"/>
              <a:gd name="connsiteY7" fmla="*/ 170534 h 24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6338" h="2410635">
                <a:moveTo>
                  <a:pt x="2427699" y="520"/>
                </a:moveTo>
                <a:cubicBezTo>
                  <a:pt x="2534917" y="-7139"/>
                  <a:pt x="2620691" y="70975"/>
                  <a:pt x="2590056" y="162877"/>
                </a:cubicBezTo>
                <a:lnTo>
                  <a:pt x="1943692" y="2019261"/>
                </a:lnTo>
                <a:cubicBezTo>
                  <a:pt x="1913059" y="2115756"/>
                  <a:pt x="1874767" y="2166301"/>
                  <a:pt x="1782866" y="2181618"/>
                </a:cubicBezTo>
                <a:lnTo>
                  <a:pt x="554466" y="2408305"/>
                </a:lnTo>
                <a:cubicBezTo>
                  <a:pt x="459504" y="2425154"/>
                  <a:pt x="412022" y="2348569"/>
                  <a:pt x="392110" y="2245947"/>
                </a:cubicBezTo>
                <a:lnTo>
                  <a:pt x="1534" y="332892"/>
                </a:lnTo>
                <a:cubicBezTo>
                  <a:pt x="-12251" y="248650"/>
                  <a:pt x="68927" y="178193"/>
                  <a:pt x="163890" y="1705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7690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5A6A7-6B1B-98E2-D6EC-EE5D8998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32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72FD33-0A3D-45D4-E878-551DFAAB34C6}"/>
              </a:ext>
            </a:extLst>
          </p:cNvPr>
          <p:cNvSpPr/>
          <p:nvPr/>
        </p:nvSpPr>
        <p:spPr>
          <a:xfrm>
            <a:off x="-1" y="0"/>
            <a:ext cx="4170947" cy="6858000"/>
          </a:xfrm>
          <a:prstGeom prst="rect">
            <a:avLst/>
          </a:prstGeom>
          <a:solidFill>
            <a:srgbClr val="7D9C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A3071A"/>
                </a:solidFill>
                <a:latin typeface="Kadwa" pitchFamily="2" charset="77"/>
                <a:cs typeface="Kadwa" pitchFamily="2" charset="77"/>
              </a:rPr>
              <a:t>Additional</a:t>
            </a:r>
          </a:p>
          <a:p>
            <a:pPr algn="ctr"/>
            <a:r>
              <a:rPr lang="en-US" sz="4800" b="1">
                <a:solidFill>
                  <a:srgbClr val="A3071A"/>
                </a:solidFill>
                <a:latin typeface="Kadwa" pitchFamily="2" charset="77"/>
                <a:cs typeface="Kadwa" pitchFamily="2" charset="77"/>
              </a:rPr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B9D98-85D0-92F9-D552-91FA4C1AA4EB}"/>
              </a:ext>
            </a:extLst>
          </p:cNvPr>
          <p:cNvSpPr txBox="1"/>
          <p:nvPr/>
        </p:nvSpPr>
        <p:spPr>
          <a:xfrm>
            <a:off x="4379496" y="358893"/>
            <a:ext cx="7573482" cy="65556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Alameda County HMIS Website:</a:t>
            </a:r>
            <a:r>
              <a:rPr lang="en-US" sz="2000" b="1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Email: </a:t>
            </a:r>
            <a:r>
              <a:rPr lang="en-US" sz="2000" dirty="0">
                <a:solidFill>
                  <a:srgbClr val="FFC107"/>
                </a:solidFill>
                <a:latin typeface="Lato Light"/>
                <a:ea typeface="Lato Light"/>
                <a:cs typeface="Lato Light"/>
              </a:rPr>
              <a:t>alameda.bitfocus.com</a:t>
            </a:r>
            <a:endParaRPr lang="en-US" dirty="0">
              <a:solidFill>
                <a:srgbClr val="FFC107"/>
              </a:solidFill>
              <a:ea typeface="Calibri" panose="020F0502020204030204"/>
              <a:cs typeface="Calibri" panose="020F0502020204030204"/>
            </a:endParaRPr>
          </a:p>
          <a:p>
            <a:endParaRPr lang="en-US" sz="2000" b="1" u="sng" dirty="0">
              <a:solidFill>
                <a:schemeClr val="bg1"/>
              </a:solidFill>
              <a:latin typeface="Lato Light" panose="020F0302020204030203" pitchFamily="34" charset="77"/>
              <a:ea typeface="Lato Light"/>
              <a:cs typeface="Lato Light"/>
            </a:endParaRPr>
          </a:p>
          <a:p>
            <a:r>
              <a:rPr lang="en-US" sz="2000" b="1" u="sng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Alameda County HMIS Technical Support: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Email: </a:t>
            </a:r>
            <a:r>
              <a:rPr lang="en-US" sz="2000" dirty="0">
                <a:solidFill>
                  <a:srgbClr val="FFC107"/>
                </a:solidFill>
                <a:effectLst/>
                <a:latin typeface="Lato Light"/>
                <a:ea typeface="Lato Light"/>
                <a:cs typeface="Lato Ligh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hmissupport@achmis.org</a:t>
            </a:r>
            <a:endParaRPr lang="en-US" sz="2000" dirty="0">
              <a:solidFill>
                <a:srgbClr val="FFC107"/>
              </a:solidFill>
              <a:effectLst/>
              <a:latin typeface="Lato Light"/>
              <a:ea typeface="Lato Light"/>
              <a:cs typeface="La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u="sng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r>
              <a:rPr lang="en-US" sz="2000" b="1" u="sng" err="1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Bitfocus</a:t>
            </a:r>
            <a:endParaRPr lang="en-US" sz="2000" b="1" u="sng">
              <a:solidFill>
                <a:schemeClr val="bg1"/>
              </a:solidFill>
              <a:effectLst/>
              <a:latin typeface="Lato Light"/>
              <a:ea typeface="Lato Light"/>
              <a:cs typeface="Lato Light"/>
            </a:endParaRPr>
          </a:p>
          <a:p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For support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107"/>
                </a:solidFill>
                <a:effectLst/>
                <a:latin typeface="Lato Light"/>
                <a:ea typeface="Lato Light"/>
                <a:cs typeface="Lato Light"/>
              </a:rPr>
              <a:t>New User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107"/>
                </a:solidFill>
                <a:latin typeface="Lato Light"/>
                <a:ea typeface="Lato Light"/>
                <a:cs typeface="Lato Light"/>
              </a:rPr>
              <a:t>Password Reset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C107"/>
                </a:solidFill>
                <a:effectLst/>
                <a:latin typeface="Lato Light"/>
                <a:ea typeface="Lato Light"/>
                <a:cs typeface="Lato Light"/>
              </a:rPr>
              <a:t>Login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bg1"/>
                </a:solidFill>
                <a:latin typeface="Lato Light"/>
                <a:ea typeface="Lato Light"/>
                <a:cs typeface="Lato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Email: Alameda@bitfocus.com</a:t>
            </a:r>
            <a:endParaRPr lang="en-US" sz="2000" u="sng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Phone: (408) 429-5046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Lato Light" panose="020F0302020204030203" pitchFamily="34" charset="77"/>
            </a:endParaRPr>
          </a:p>
          <a:p>
            <a:r>
              <a:rPr lang="en-US" sz="2000" b="1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Alameda County HMIS Q&amp;A Session | </a:t>
            </a:r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HERE</a:t>
            </a:r>
            <a:endParaRPr lang="en-US" sz="20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Alameda County Coordinated Entry Q&amp;</a:t>
            </a:r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A Session | </a:t>
            </a:r>
            <a:r>
              <a:rPr lang="en-US" sz="2000" dirty="0">
                <a:solidFill>
                  <a:schemeClr val="bg1"/>
                </a:solidFill>
                <a:latin typeface="Lato Light"/>
                <a:ea typeface="Lato Light"/>
                <a:cs typeface="Lato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HERE</a:t>
            </a:r>
            <a:endParaRPr lang="en-US" sz="2000" dirty="0">
              <a:solidFill>
                <a:schemeClr val="bg1"/>
              </a:solidFill>
              <a:latin typeface="Lato Light"/>
              <a:ea typeface="Lato Light"/>
              <a:cs typeface="La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</a:rPr>
              <a:t>Alameda County User and Liaisons Meeting | </a:t>
            </a:r>
            <a:r>
              <a:rPr lang="en-US" sz="2000" dirty="0">
                <a:solidFill>
                  <a:schemeClr val="bg1"/>
                </a:solidFill>
                <a:effectLst/>
                <a:latin typeface="Lato Light"/>
                <a:ea typeface="Lato Light"/>
                <a:cs typeface="Lato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HERE</a:t>
            </a:r>
            <a:endParaRPr lang="en-US" sz="2000" dirty="0">
              <a:solidFill>
                <a:schemeClr val="bg1"/>
              </a:solidFill>
              <a:effectLst/>
              <a:latin typeface="Lato Light"/>
              <a:ea typeface="Lato Light"/>
              <a:cs typeface="Lato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rgbClr val="E7E6E6"/>
              </a:solidFill>
              <a:latin typeface="Lato Light" panose="020F0302020204030203" pitchFamily="34" charset="77"/>
            </a:endParaRPr>
          </a:p>
          <a:p>
            <a:endParaRPr lang="en-US" sz="2000">
              <a:solidFill>
                <a:srgbClr val="E7E6E6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298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834C-5C90-1A67-EF00-2365C0AD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16" y="289894"/>
            <a:ext cx="11497768" cy="946484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Creating New Profiles - Searching for Clients in Clarity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0A146-2DBF-7A37-6948-B2975399B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562" y="1224914"/>
            <a:ext cx="9984482" cy="2374232"/>
          </a:xfrm>
        </p:spPr>
        <p:txBody>
          <a:bodyPr/>
          <a:lstStyle/>
          <a:p>
            <a:pPr lvl="0"/>
            <a:r>
              <a:rPr lang="en-US" sz="2800">
                <a:latin typeface="Optima" panose="02000503060000020004" pitchFamily="2" charset="0"/>
              </a:rPr>
              <a:t>Search by:</a:t>
            </a:r>
          </a:p>
          <a:p>
            <a:pPr lvl="1"/>
            <a:r>
              <a:rPr lang="en-US" sz="2800">
                <a:latin typeface="Optima" panose="02000503060000020004" pitchFamily="2" charset="0"/>
              </a:rPr>
              <a:t>Search by name, partial name, DOB, or SSN</a:t>
            </a:r>
          </a:p>
          <a:p>
            <a:pPr lvl="0"/>
            <a:r>
              <a:rPr lang="en-US" sz="2800">
                <a:latin typeface="Optima" panose="02000503060000020004" pitchFamily="2" charset="0"/>
              </a:rPr>
              <a:t>Create</a:t>
            </a:r>
          </a:p>
          <a:p>
            <a:pPr lvl="1"/>
            <a:r>
              <a:rPr lang="en-US" sz="2800">
                <a:latin typeface="Optima" panose="02000503060000020004" pitchFamily="2" charset="0"/>
              </a:rPr>
              <a:t>If unable to find, create a new profile</a:t>
            </a:r>
          </a:p>
          <a:p>
            <a:pPr marL="457200" lvl="1" indent="0">
              <a:buNone/>
            </a:pPr>
            <a:endParaRPr lang="en-US" sz="2800">
              <a:latin typeface="Optima" panose="02000503060000020004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142C-257E-1A8D-3051-41837F8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BE7EE-2AB5-B642-9B14-EDC19BA40041}" type="slidenum">
              <a:rPr lang="en-US" smtClean="0"/>
              <a:t>4</a:t>
            </a:fld>
            <a:endParaRPr lang="en-US"/>
          </a:p>
        </p:txBody>
      </p:sp>
      <p:pic>
        <p:nvPicPr>
          <p:cNvPr id="5" name="Google Shape;357;p4" descr="Background pattern&#10;&#10;Description automatically generated">
            <a:extLst>
              <a:ext uri="{FF2B5EF4-FFF2-40B4-BE49-F238E27FC236}">
                <a16:creationId xmlns:a16="http://schemas.microsoft.com/office/drawing/2014/main" id="{AA5EB483-D684-0BBA-331A-2B3607D816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tretch/>
        </p:blipFill>
        <p:spPr>
          <a:xfrm>
            <a:off x="696611" y="3599146"/>
            <a:ext cx="10742827" cy="2377440"/>
          </a:xfrm>
          <a:prstGeom prst="rect">
            <a:avLst/>
          </a:prstGeom>
          <a:noFill/>
          <a:effectLst>
            <a:outerShdw blurRad="50800" dist="300758" dir="816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256F754-A3BC-CA07-4AE2-3F84B4DCF08E}"/>
              </a:ext>
            </a:extLst>
          </p:cNvPr>
          <p:cNvGrpSpPr/>
          <p:nvPr/>
        </p:nvGrpSpPr>
        <p:grpSpPr>
          <a:xfrm>
            <a:off x="8928531" y="1163812"/>
            <a:ext cx="2425269" cy="2265188"/>
            <a:chOff x="8897687" y="1224914"/>
            <a:chExt cx="1895308" cy="1750144"/>
          </a:xfrm>
          <a:effectLst>
            <a:outerShdw blurRad="50800" dist="231576" dir="942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967B27-2A39-9201-80B1-AFF77403FAB8}"/>
                </a:ext>
              </a:extLst>
            </p:cNvPr>
            <p:cNvSpPr/>
            <p:nvPr/>
          </p:nvSpPr>
          <p:spPr>
            <a:xfrm>
              <a:off x="8897687" y="1224914"/>
              <a:ext cx="1895308" cy="1750144"/>
            </a:xfrm>
            <a:prstGeom prst="ellipse">
              <a:avLst/>
            </a:prstGeom>
            <a:solidFill>
              <a:srgbClr val="7D9CB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Binoculars with solid fill">
              <a:extLst>
                <a:ext uri="{FF2B5EF4-FFF2-40B4-BE49-F238E27FC236}">
                  <a16:creationId xmlns:a16="http://schemas.microsoft.com/office/drawing/2014/main" id="{1E85EECA-4B89-7EA7-3E25-22953A487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0792817">
              <a:off x="9170065" y="1374950"/>
              <a:ext cx="1350552" cy="135055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270196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26CD-EFBD-B441-A42F-5C2E02DF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563997"/>
            <a:ext cx="10515600" cy="7315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C107"/>
                </a:solidFill>
              </a:rPr>
              <a:t>Creating New Profiles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EE9CE8EF-D9BC-46DD-BCB1-CC3D1A530CE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76971473"/>
              </p:ext>
            </p:extLst>
          </p:nvPr>
        </p:nvGraphicFramePr>
        <p:xfrm>
          <a:off x="446534" y="1452534"/>
          <a:ext cx="5732663" cy="463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oogle Shape;365;p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D732A3-BEEF-9F45-B02E-4F4BDE7193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2601" y="487845"/>
            <a:ext cx="5416062" cy="5756716"/>
          </a:xfrm>
          <a:prstGeom prst="rect">
            <a:avLst/>
          </a:prstGeom>
          <a:noFill/>
          <a:ln>
            <a:noFill/>
          </a:ln>
          <a:effectLst>
            <a:outerShdw blurRad="50800" dist="352562" dir="798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18B5C9-5BB5-084E-8CD7-1707A2AADE0B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6464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26E8-B354-4547-B51A-CFAF78CB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283604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Client Consent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83200BE-6759-475F-89BA-AD933D2C9F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5543644"/>
              </p:ext>
            </p:extLst>
          </p:nvPr>
        </p:nvGraphicFramePr>
        <p:xfrm>
          <a:off x="473862" y="641684"/>
          <a:ext cx="5422390" cy="561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131A0B9-F725-E641-9011-23122415BDB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4272042"/>
              </p:ext>
            </p:extLst>
          </p:nvPr>
        </p:nvGraphicFramePr>
        <p:xfrm>
          <a:off x="6188416" y="1061401"/>
          <a:ext cx="5422392" cy="184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6CD3B4D-FF5D-D844-92F1-DC6310089B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5750" y="2967909"/>
            <a:ext cx="5315058" cy="3567370"/>
          </a:xfrm>
          <a:prstGeom prst="rect">
            <a:avLst/>
          </a:prstGeom>
          <a:effectLst>
            <a:outerShdw blurRad="50800" dist="369142" dir="858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5309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721006-F8C1-D02E-2C05-5B870F34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845" y="753979"/>
            <a:ext cx="7630397" cy="4203032"/>
          </a:xfrm>
          <a:prstGeom prst="rect">
            <a:avLst/>
          </a:prstGeom>
          <a:effectLst>
            <a:outerShdw blurRad="50800" dist="1746590" dir="59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66E69-CB90-8441-A74A-3DA88E64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165927"/>
            <a:ext cx="11903242" cy="1937193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Managing Consent with Existing Client Records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DA15250-275D-D948-AAAE-440E646916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286931"/>
              </p:ext>
            </p:extLst>
          </p:nvPr>
        </p:nvGraphicFramePr>
        <p:xfrm>
          <a:off x="288758" y="753979"/>
          <a:ext cx="3546643" cy="5989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DF50F71-5DAD-654D-B190-1C04AE269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8845" y="4565265"/>
            <a:ext cx="7639754" cy="19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1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A4B6-BE7F-C84C-A645-68EFD69D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8" y="226936"/>
            <a:ext cx="10515600" cy="731520"/>
          </a:xfrm>
        </p:spPr>
        <p:txBody>
          <a:bodyPr/>
          <a:lstStyle/>
          <a:p>
            <a:r>
              <a:rPr lang="en-US">
                <a:solidFill>
                  <a:srgbClr val="FFC107"/>
                </a:solidFill>
              </a:rPr>
              <a:t>Connecting Clients to Create a Household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0DF70F0-1478-4F99-AD88-85EA7800277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5567387"/>
              </p:ext>
            </p:extLst>
          </p:nvPr>
        </p:nvGraphicFramePr>
        <p:xfrm>
          <a:off x="536037" y="4314441"/>
          <a:ext cx="11352899" cy="218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379;p7" descr="Screen Shot 2021-09-16 at 6.12.25 PM.png">
            <a:extLst>
              <a:ext uri="{FF2B5EF4-FFF2-40B4-BE49-F238E27FC236}">
                <a16:creationId xmlns:a16="http://schemas.microsoft.com/office/drawing/2014/main" id="{5BAEC04C-AA5B-DE45-8C15-B985667F2A28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915082" y="958456"/>
            <a:ext cx="10361834" cy="3180407"/>
          </a:xfrm>
          <a:prstGeom prst="rect">
            <a:avLst/>
          </a:prstGeom>
          <a:noFill/>
          <a:ln>
            <a:noFill/>
          </a:ln>
          <a:effectLst>
            <a:outerShdw blurRad="50800" dist="244276" dir="714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3ECA5-A038-6846-BFAB-E42A6A94C31A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49192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47ED082B-5A85-4F40-B4A7-E4C83138A5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325809"/>
              </p:ext>
            </p:extLst>
          </p:nvPr>
        </p:nvGraphicFramePr>
        <p:xfrm>
          <a:off x="1415360" y="1174485"/>
          <a:ext cx="6443476" cy="515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1B226CD-EFBD-B441-A42F-5C2E02DF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72" y="235168"/>
            <a:ext cx="11029616" cy="10138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C107"/>
                </a:solidFill>
              </a:rPr>
              <a:t>You can add new household members in two ways:</a:t>
            </a:r>
          </a:p>
        </p:txBody>
      </p:sp>
      <p:pic>
        <p:nvPicPr>
          <p:cNvPr id="15" name="Google Shape;392;p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CD522F0-8E06-5046-B919-CACB501C6EC5}"/>
              </a:ext>
            </a:extLst>
          </p:cNvPr>
          <p:cNvPicPr preferRelativeResize="0"/>
          <p:nvPr/>
        </p:nvPicPr>
        <p:blipFill rotWithShape="1">
          <a:blip r:embed="rId7"/>
          <a:srcRect r="25254" b="1"/>
          <a:stretch/>
        </p:blipFill>
        <p:spPr>
          <a:xfrm>
            <a:off x="6096000" y="3947640"/>
            <a:ext cx="5390146" cy="2685623"/>
          </a:xfrm>
          <a:prstGeom prst="rect">
            <a:avLst/>
          </a:prstGeom>
          <a:noFill/>
          <a:effectLst>
            <a:outerShdw blurRad="50800" dist="446662" dir="786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9870D-9104-FC4A-A7CD-C1150A7F6A13}"/>
              </a:ext>
            </a:extLst>
          </p:cNvPr>
          <p:cNvSpPr txBox="1"/>
          <p:nvPr/>
        </p:nvSpPr>
        <p:spPr>
          <a:xfrm>
            <a:off x="446534" y="6502458"/>
            <a:ext cx="86224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Optima" panose="02000503060000020004" pitchFamily="2" charset="0"/>
              </a:rPr>
              <a:t>Confidential and Proprietary </a:t>
            </a:r>
            <a:r>
              <a:rPr lang="en-US" sz="1100">
                <a:latin typeface="Optima" panose="02000503060000020004" pitchFamily="2" charset="0"/>
              </a:rPr>
              <a:t>⎢ © Copyright 2022 </a:t>
            </a:r>
            <a:r>
              <a:rPr lang="en-US" sz="1100" err="1">
                <a:latin typeface="Optima" panose="02000503060000020004" pitchFamily="2" charset="0"/>
              </a:rPr>
              <a:t>Bitfocus</a:t>
            </a:r>
            <a:r>
              <a:rPr lang="en-US" sz="1100">
                <a:latin typeface="Optima" panose="02000503060000020004" pitchFamily="2" charset="0"/>
              </a:rPr>
              <a:t>, Inc., All Rights Reserved. </a:t>
            </a:r>
          </a:p>
        </p:txBody>
      </p:sp>
      <p:pic>
        <p:nvPicPr>
          <p:cNvPr id="4" name="Graphic 3" descr="Badge 1 with solid fill">
            <a:extLst>
              <a:ext uri="{FF2B5EF4-FFF2-40B4-BE49-F238E27FC236}">
                <a16:creationId xmlns:a16="http://schemas.microsoft.com/office/drawing/2014/main" id="{6C9A6529-7EF0-F4CA-652E-590B55C81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653" y="1549903"/>
            <a:ext cx="1419013" cy="1419013"/>
          </a:xfrm>
          <a:prstGeom prst="rect">
            <a:avLst/>
          </a:prstGeo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43A8952F-74E3-0DFF-8676-5263D037C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742068"/>
            <a:ext cx="5390147" cy="3034684"/>
          </a:xfrm>
          <a:prstGeom prst="rect">
            <a:avLst/>
          </a:prstGeom>
          <a:effectLst>
            <a:outerShdw blurRad="50800" dist="446662" dir="7860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6A64D919-0BD8-18C3-DA8C-54B48B61B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4422865"/>
            <a:ext cx="1419013" cy="14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9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74060"/>
      </a:dk1>
      <a:lt1>
        <a:srgbClr val="FFFFFF"/>
      </a:lt1>
      <a:dk2>
        <a:srgbClr val="212121"/>
      </a:dk2>
      <a:lt2>
        <a:srgbClr val="E7E6E6"/>
      </a:lt2>
      <a:accent1>
        <a:srgbClr val="174060"/>
      </a:accent1>
      <a:accent2>
        <a:srgbClr val="375B80"/>
      </a:accent2>
      <a:accent3>
        <a:srgbClr val="7D9CB7"/>
      </a:accent3>
      <a:accent4>
        <a:srgbClr val="CE1137"/>
      </a:accent4>
      <a:accent5>
        <a:srgbClr val="A3071A"/>
      </a:accent5>
      <a:accent6>
        <a:srgbClr val="FFC107"/>
      </a:accent6>
      <a:hlink>
        <a:srgbClr val="FFC107"/>
      </a:hlink>
      <a:folHlink>
        <a:srgbClr val="839CB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Alameda County</vt:lpstr>
      <vt:lpstr>Agenda</vt:lpstr>
      <vt:lpstr>Creating New Client Profiles Searching for, creating new &amp; connecting profiles </vt:lpstr>
      <vt:lpstr>Creating New Profiles - Searching for Clients in Clarity</vt:lpstr>
      <vt:lpstr>Creating New Profiles</vt:lpstr>
      <vt:lpstr>Client Consent</vt:lpstr>
      <vt:lpstr>Managing Consent with Existing Client Records</vt:lpstr>
      <vt:lpstr>Connecting Clients to Create a Household</vt:lpstr>
      <vt:lpstr>You can add new household members in two ways:</vt:lpstr>
      <vt:lpstr>Managing Households</vt:lpstr>
      <vt:lpstr>Editing a Household</vt:lpstr>
      <vt:lpstr>PowerPoint Presentation</vt:lpstr>
      <vt:lpstr>Creating Contact Records</vt:lpstr>
      <vt:lpstr>PowerPoint Presentation</vt:lpstr>
      <vt:lpstr>Location Tab Overview</vt:lpstr>
      <vt:lpstr>Enrollment Clients Into Programs</vt:lpstr>
      <vt:lpstr>Once the client profile is located and any contact info updated, you will click on Programs to enroll the client into your program</vt:lpstr>
      <vt:lpstr>PowerPoint Presentation</vt:lpstr>
      <vt:lpstr>Recording Assessments</vt:lpstr>
      <vt:lpstr>Current Living Situation</vt:lpstr>
      <vt:lpstr>Annual Assessment</vt:lpstr>
      <vt:lpstr>Exiting a Client</vt:lpstr>
      <vt:lpstr>Why is exit destination data important?</vt:lpstr>
      <vt:lpstr>Exiting clients from a program</vt:lpstr>
      <vt:lpstr>Running Reports and Measuring Outcomes</vt:lpstr>
      <vt:lpstr>Key Reports</vt:lpstr>
      <vt:lpstr>[GNRL – 106] Program roster report</vt:lpstr>
      <vt:lpstr>[HUDX– 227] Annual Performance Report [FY 2024]</vt:lpstr>
      <vt:lpstr>[HUD -225] HMIS Data Quality Report [FY 2024]</vt:lpstr>
      <vt:lpstr>[DQXX – 102] Program Data Review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Dunbar</dc:creator>
  <cp:revision>22</cp:revision>
  <dcterms:created xsi:type="dcterms:W3CDTF">2023-03-24T17:35:07Z</dcterms:created>
  <dcterms:modified xsi:type="dcterms:W3CDTF">2025-04-29T18:35:20Z</dcterms:modified>
</cp:coreProperties>
</file>